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91" r:id="rId6"/>
    <p:sldId id="295" r:id="rId7"/>
    <p:sldId id="289" r:id="rId8"/>
    <p:sldId id="297" r:id="rId9"/>
    <p:sldId id="298" r:id="rId10"/>
    <p:sldId id="292" r:id="rId11"/>
    <p:sldId id="299" r:id="rId12"/>
    <p:sldId id="272" r:id="rId13"/>
    <p:sldId id="273" r:id="rId14"/>
    <p:sldId id="290" r:id="rId15"/>
    <p:sldId id="274" r:id="rId16"/>
    <p:sldId id="275" r:id="rId17"/>
    <p:sldId id="279" r:id="rId18"/>
    <p:sldId id="280" r:id="rId19"/>
    <p:sldId id="284" r:id="rId20"/>
    <p:sldId id="288" r:id="rId21"/>
    <p:sldId id="287" r:id="rId22"/>
    <p:sldId id="28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及目录" id="{4B739E2A-E111-4A50-B6FD-DEB720ECEE0D}">
          <p14:sldIdLst>
            <p14:sldId id="256"/>
            <p14:sldId id="257"/>
          </p14:sldIdLst>
        </p14:section>
        <p14:section name="第一章节" id="{0EA3612A-0789-4AAE-B75D-075D5C636CF4}">
          <p14:sldIdLst>
            <p14:sldId id="258"/>
            <p14:sldId id="259"/>
          </p14:sldIdLst>
        </p14:section>
        <p14:section name="第二章节" id="{DBCBC72A-C641-478E-924E-02965B634646}">
          <p14:sldIdLst>
            <p14:sldId id="291"/>
            <p14:sldId id="295"/>
            <p14:sldId id="289"/>
            <p14:sldId id="297"/>
            <p14:sldId id="298"/>
            <p14:sldId id="292"/>
            <p14:sldId id="299"/>
          </p14:sldIdLst>
        </p14:section>
        <p14:section name="第三章节" id="{83A42882-81E0-4AFC-9C70-0D030893A671}">
          <p14:sldIdLst>
            <p14:sldId id="272"/>
            <p14:sldId id="273"/>
            <p14:sldId id="290"/>
            <p14:sldId id="274"/>
            <p14:sldId id="275"/>
          </p14:sldIdLst>
        </p14:section>
        <p14:section name="第四章节" id="{EB37552E-894B-4B66-BFF4-E2DEBA79FEC8}">
          <p14:sldIdLst>
            <p14:sldId id="279"/>
            <p14:sldId id="280"/>
            <p14:sldId id="284"/>
            <p14:sldId id="288"/>
            <p14:sldId id="287"/>
          </p14:sldIdLst>
        </p14:section>
        <p14:section name="结束页及注意事项" id="{24AE7A02-9E29-4CD9-A252-F274579D23E9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25252"/>
    <a:srgbClr val="F36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72" d="100"/>
          <a:sy n="72" d="100"/>
        </p:scale>
        <p:origin x="44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F64D7-5900-43FF-8705-A02AF3C6754C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13EB8-F188-4A5F-A60C-61818CD7C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93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63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4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5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4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92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00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9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03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84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17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99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F6831-D247-475F-BEC3-49C4CA972615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76148-9C27-4B1D-AF05-A3522A5FE3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785258" y="1723572"/>
            <a:ext cx="8621485" cy="3410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275588" y="2021902"/>
            <a:ext cx="2809460" cy="2809460"/>
          </a:xfrm>
          <a:prstGeom prst="ellipse">
            <a:avLst/>
          </a:prstGeom>
          <a:noFill/>
          <a:ln w="25400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" name="直接连接符 8"/>
          <p:cNvCxnSpPr>
            <a:stCxn id="7" idx="0"/>
            <a:endCxn id="7" idx="4"/>
          </p:cNvCxnSpPr>
          <p:nvPr/>
        </p:nvCxnSpPr>
        <p:spPr>
          <a:xfrm>
            <a:off x="3680318" y="2021902"/>
            <a:ext cx="0" cy="2809460"/>
          </a:xfrm>
          <a:prstGeom prst="line">
            <a:avLst/>
          </a:prstGeom>
          <a:noFill/>
          <a:ln>
            <a:solidFill>
              <a:srgbClr val="F36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4422440" y="2260441"/>
            <a:ext cx="0" cy="2372139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>
            <a:stCxn id="7" idx="2"/>
          </p:cNvCxnSpPr>
          <p:nvPr/>
        </p:nvCxnSpPr>
        <p:spPr>
          <a:xfrm>
            <a:off x="2275588" y="3426632"/>
            <a:ext cx="1404730" cy="0"/>
          </a:xfrm>
          <a:prstGeom prst="line">
            <a:avLst/>
          </a:prstGeom>
          <a:noFill/>
          <a:ln>
            <a:solidFill>
              <a:srgbClr val="F36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本框 16"/>
          <p:cNvSpPr txBox="1"/>
          <p:nvPr/>
        </p:nvSpPr>
        <p:spPr>
          <a:xfrm>
            <a:off x="5495867" y="2051830"/>
            <a:ext cx="4346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rial"/>
                <a:ea typeface="微软雅黑"/>
                <a:sym typeface="Arial"/>
              </a:rPr>
              <a:t>基于加速度传感器的语音活体检测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22371" y="3016356"/>
            <a:ext cx="466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Live Detection Based on Accelerator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615136" y="3403285"/>
            <a:ext cx="927652" cy="0"/>
          </a:xfrm>
          <a:prstGeom prst="lin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文本框 20"/>
          <p:cNvSpPr txBox="1"/>
          <p:nvPr/>
        </p:nvSpPr>
        <p:spPr>
          <a:xfrm>
            <a:off x="5495866" y="3869861"/>
            <a:ext cx="280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汉仪特细等线简" panose="02010604000101010101" pitchFamily="2" charset="-122"/>
                <a:ea typeface="汉仪特细等线简" panose="02010604000101010101" pitchFamily="2" charset="-122"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汇报时间：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2020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年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1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5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日      汇报人：潘盛琪</a:t>
            </a: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、毕铁楷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10840278" y="5844209"/>
            <a:ext cx="1351722" cy="0"/>
          </a:xfrm>
          <a:prstGeom prst="line">
            <a:avLst/>
          </a:prstGeom>
          <a:noFill/>
          <a:ln>
            <a:solidFill>
              <a:srgbClr val="52525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 flipH="1">
            <a:off x="11555896" y="6003235"/>
            <a:ext cx="636104" cy="0"/>
          </a:xfrm>
          <a:prstGeom prst="line">
            <a:avLst/>
          </a:prstGeom>
          <a:noFill/>
          <a:ln>
            <a:solidFill>
              <a:srgbClr val="52525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>
            <a:cxnSpLocks/>
          </p:cNvCxnSpPr>
          <p:nvPr/>
        </p:nvCxnSpPr>
        <p:spPr>
          <a:xfrm flipH="1">
            <a:off x="11198087" y="6387548"/>
            <a:ext cx="993913" cy="0"/>
          </a:xfrm>
          <a:prstGeom prst="line">
            <a:avLst/>
          </a:prstGeom>
          <a:noFill/>
          <a:ln>
            <a:solidFill>
              <a:srgbClr val="525252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/>
          <p:cNvCxnSpPr>
            <a:cxnSpLocks/>
          </p:cNvCxnSpPr>
          <p:nvPr/>
        </p:nvCxnSpPr>
        <p:spPr>
          <a:xfrm rot="5400000" flipH="1">
            <a:off x="519360" y="457200"/>
            <a:ext cx="914399" cy="0"/>
          </a:xfrm>
          <a:prstGeom prst="line">
            <a:avLst/>
          </a:prstGeom>
          <a:noFill/>
          <a:ln>
            <a:solidFill>
              <a:srgbClr val="525252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接连接符 30"/>
          <p:cNvCxnSpPr>
            <a:cxnSpLocks/>
          </p:cNvCxnSpPr>
          <p:nvPr/>
        </p:nvCxnSpPr>
        <p:spPr>
          <a:xfrm rot="5400000" flipH="1">
            <a:off x="602381" y="215153"/>
            <a:ext cx="430305" cy="0"/>
          </a:xfrm>
          <a:prstGeom prst="line">
            <a:avLst/>
          </a:prstGeom>
          <a:noFill/>
          <a:ln>
            <a:solidFill>
              <a:srgbClr val="525252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 rot="5400000" flipH="1">
            <a:off x="97044" y="336176"/>
            <a:ext cx="672352" cy="0"/>
          </a:xfrm>
          <a:prstGeom prst="line">
            <a:avLst/>
          </a:prstGeom>
          <a:noFill/>
          <a:ln>
            <a:solidFill>
              <a:srgbClr val="525252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895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4445000" y="718567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Arial"/>
                <a:ea typeface="微软雅黑"/>
                <a:sym typeface="Arial"/>
              </a:rPr>
              <a:t>信号处理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0ACCB6-9212-417A-AA46-2459859C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40" y="2039975"/>
            <a:ext cx="3454477" cy="34049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FF5409-BC45-4C67-AE69-B153BA09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585" y="2039026"/>
            <a:ext cx="3610252" cy="3405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471E7B-EE0C-4A0E-993F-F10DB0637E03}"/>
              </a:ext>
            </a:extLst>
          </p:cNvPr>
          <p:cNvSpPr/>
          <p:nvPr/>
        </p:nvSpPr>
        <p:spPr>
          <a:xfrm>
            <a:off x="3113180" y="57594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原始信号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C89E22-EA02-48FC-9ED7-5C07AB9D2E7E}"/>
              </a:ext>
            </a:extLst>
          </p:cNvPr>
          <p:cNvSpPr/>
          <p:nvPr/>
        </p:nvSpPr>
        <p:spPr>
          <a:xfrm>
            <a:off x="7587048" y="573955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检测断点并加包络</a:t>
            </a:r>
          </a:p>
        </p:txBody>
      </p:sp>
    </p:spTree>
    <p:extLst>
      <p:ext uri="{BB962C8B-B14F-4D97-AF65-F5344CB8AC3E}">
        <p14:creationId xmlns:p14="http://schemas.microsoft.com/office/powerpoint/2010/main" val="104838098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4445000" y="718567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Arial"/>
                <a:ea typeface="微软雅黑"/>
                <a:sym typeface="Arial"/>
              </a:rPr>
              <a:t>信号处理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F3A17-3F65-4FC2-9111-F66C891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818" y="2013771"/>
            <a:ext cx="4128363" cy="28304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FF9456A-FE71-4F68-B48D-69FF37523CC7}"/>
              </a:ext>
            </a:extLst>
          </p:cNvPr>
          <p:cNvSpPr/>
          <p:nvPr/>
        </p:nvSpPr>
        <p:spPr>
          <a:xfrm>
            <a:off x="5359369" y="5124636"/>
            <a:ext cx="1473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互相关系数</a:t>
            </a:r>
          </a:p>
        </p:txBody>
      </p:sp>
    </p:spTree>
    <p:extLst>
      <p:ext uri="{BB962C8B-B14F-4D97-AF65-F5344CB8AC3E}">
        <p14:creationId xmlns:p14="http://schemas.microsoft.com/office/powerpoint/2010/main" val="131732323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546509" y="2426779"/>
            <a:ext cx="2266042" cy="2266042"/>
            <a:chOff x="1571625" y="1704975"/>
            <a:chExt cx="3067050" cy="306705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36" t="13636" r="13636" b="13636"/>
            <a:stretch>
              <a:fillRect/>
            </a:stretch>
          </p:blipFill>
          <p:spPr>
            <a:xfrm>
              <a:off x="1581150" y="1714500"/>
              <a:ext cx="3048000" cy="3048000"/>
            </a:xfrm>
            <a:custGeom>
              <a:avLst/>
              <a:gdLst>
                <a:gd name="connsiteX0" fmla="*/ 1524000 w 3048000"/>
                <a:gd name="connsiteY0" fmla="*/ 0 h 3048000"/>
                <a:gd name="connsiteX1" fmla="*/ 3048000 w 3048000"/>
                <a:gd name="connsiteY1" fmla="*/ 1524000 h 3048000"/>
                <a:gd name="connsiteX2" fmla="*/ 1524000 w 3048000"/>
                <a:gd name="connsiteY2" fmla="*/ 3048000 h 3048000"/>
                <a:gd name="connsiteX3" fmla="*/ 0 w 3048000"/>
                <a:gd name="connsiteY3" fmla="*/ 1524000 h 3048000"/>
                <a:gd name="connsiteX4" fmla="*/ 1524000 w 3048000"/>
                <a:gd name="connsiteY4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048000">
                  <a:moveTo>
                    <a:pt x="1524000" y="0"/>
                  </a:moveTo>
                  <a:cubicBezTo>
                    <a:pt x="2365682" y="0"/>
                    <a:pt x="3048000" y="682318"/>
                    <a:pt x="3048000" y="1524000"/>
                  </a:cubicBezTo>
                  <a:cubicBezTo>
                    <a:pt x="3048000" y="2365682"/>
                    <a:pt x="2365682" y="3048000"/>
                    <a:pt x="1524000" y="3048000"/>
                  </a:cubicBezTo>
                  <a:cubicBezTo>
                    <a:pt x="682318" y="3048000"/>
                    <a:pt x="0" y="2365682"/>
                    <a:pt x="0" y="1524000"/>
                  </a:cubicBezTo>
                  <a:cubicBezTo>
                    <a:pt x="0" y="682318"/>
                    <a:pt x="682318" y="0"/>
                    <a:pt x="1524000" y="0"/>
                  </a:cubicBezTo>
                  <a:close/>
                </a:path>
              </a:pathLst>
            </a:custGeom>
          </p:spPr>
        </p:pic>
        <p:sp>
          <p:nvSpPr>
            <p:cNvPr id="15" name="椭圆 14"/>
            <p:cNvSpPr/>
            <p:nvPr/>
          </p:nvSpPr>
          <p:spPr>
            <a:xfrm>
              <a:off x="1571625" y="1704975"/>
              <a:ext cx="3067050" cy="306705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42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2759706" y="2150268"/>
              <a:ext cx="690888" cy="1494632"/>
            </a:xfrm>
            <a:custGeom>
              <a:avLst/>
              <a:gdLst>
                <a:gd name="connsiteX0" fmla="*/ 301625 w 641350"/>
                <a:gd name="connsiteY0" fmla="*/ 0 h 1485900"/>
                <a:gd name="connsiteX1" fmla="*/ 247650 w 641350"/>
                <a:gd name="connsiteY1" fmla="*/ 238125 h 1485900"/>
                <a:gd name="connsiteX2" fmla="*/ 3175 w 641350"/>
                <a:gd name="connsiteY2" fmla="*/ 758825 h 1485900"/>
                <a:gd name="connsiteX3" fmla="*/ 0 w 641350"/>
                <a:gd name="connsiteY3" fmla="*/ 1079500 h 1485900"/>
                <a:gd name="connsiteX4" fmla="*/ 231775 w 641350"/>
                <a:gd name="connsiteY4" fmla="*/ 1374775 h 1485900"/>
                <a:gd name="connsiteX5" fmla="*/ 327025 w 641350"/>
                <a:gd name="connsiteY5" fmla="*/ 1485900 h 1485900"/>
                <a:gd name="connsiteX6" fmla="*/ 450850 w 641350"/>
                <a:gd name="connsiteY6" fmla="*/ 1323975 h 1485900"/>
                <a:gd name="connsiteX7" fmla="*/ 622300 w 641350"/>
                <a:gd name="connsiteY7" fmla="*/ 1079500 h 1485900"/>
                <a:gd name="connsiteX8" fmla="*/ 641350 w 641350"/>
                <a:gd name="connsiteY8" fmla="*/ 815975 h 1485900"/>
                <a:gd name="connsiteX9" fmla="*/ 415925 w 641350"/>
                <a:gd name="connsiteY9" fmla="*/ 352425 h 1485900"/>
                <a:gd name="connsiteX10" fmla="*/ 333375 w 641350"/>
                <a:gd name="connsiteY10" fmla="*/ 180975 h 1485900"/>
                <a:gd name="connsiteX11" fmla="*/ 301625 w 641350"/>
                <a:gd name="connsiteY11" fmla="*/ 0 h 1485900"/>
                <a:gd name="connsiteX0" fmla="*/ 301625 w 641350"/>
                <a:gd name="connsiteY0" fmla="*/ 490 h 1486390"/>
                <a:gd name="connsiteX1" fmla="*/ 247650 w 641350"/>
                <a:gd name="connsiteY1" fmla="*/ 238615 h 1486390"/>
                <a:gd name="connsiteX2" fmla="*/ 3175 w 641350"/>
                <a:gd name="connsiteY2" fmla="*/ 759315 h 1486390"/>
                <a:gd name="connsiteX3" fmla="*/ 0 w 641350"/>
                <a:gd name="connsiteY3" fmla="*/ 1079990 h 1486390"/>
                <a:gd name="connsiteX4" fmla="*/ 231775 w 641350"/>
                <a:gd name="connsiteY4" fmla="*/ 1375265 h 1486390"/>
                <a:gd name="connsiteX5" fmla="*/ 327025 w 641350"/>
                <a:gd name="connsiteY5" fmla="*/ 1486390 h 1486390"/>
                <a:gd name="connsiteX6" fmla="*/ 450850 w 641350"/>
                <a:gd name="connsiteY6" fmla="*/ 1324465 h 1486390"/>
                <a:gd name="connsiteX7" fmla="*/ 622300 w 641350"/>
                <a:gd name="connsiteY7" fmla="*/ 1079990 h 1486390"/>
                <a:gd name="connsiteX8" fmla="*/ 641350 w 641350"/>
                <a:gd name="connsiteY8" fmla="*/ 816465 h 1486390"/>
                <a:gd name="connsiteX9" fmla="*/ 415925 w 641350"/>
                <a:gd name="connsiteY9" fmla="*/ 352915 h 1486390"/>
                <a:gd name="connsiteX10" fmla="*/ 333375 w 641350"/>
                <a:gd name="connsiteY10" fmla="*/ 181465 h 1486390"/>
                <a:gd name="connsiteX11" fmla="*/ 301625 w 641350"/>
                <a:gd name="connsiteY11" fmla="*/ 490 h 1486390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07 h 1486007"/>
                <a:gd name="connsiteX1" fmla="*/ 247650 w 641350"/>
                <a:gd name="connsiteY1" fmla="*/ 238232 h 1486007"/>
                <a:gd name="connsiteX2" fmla="*/ 3175 w 641350"/>
                <a:gd name="connsiteY2" fmla="*/ 758932 h 1486007"/>
                <a:gd name="connsiteX3" fmla="*/ 0 w 641350"/>
                <a:gd name="connsiteY3" fmla="*/ 1079607 h 1486007"/>
                <a:gd name="connsiteX4" fmla="*/ 231775 w 641350"/>
                <a:gd name="connsiteY4" fmla="*/ 1374882 h 1486007"/>
                <a:gd name="connsiteX5" fmla="*/ 327025 w 641350"/>
                <a:gd name="connsiteY5" fmla="*/ 1486007 h 1486007"/>
                <a:gd name="connsiteX6" fmla="*/ 450850 w 641350"/>
                <a:gd name="connsiteY6" fmla="*/ 1324082 h 1486007"/>
                <a:gd name="connsiteX7" fmla="*/ 622300 w 641350"/>
                <a:gd name="connsiteY7" fmla="*/ 1079607 h 1486007"/>
                <a:gd name="connsiteX8" fmla="*/ 641350 w 641350"/>
                <a:gd name="connsiteY8" fmla="*/ 816082 h 1486007"/>
                <a:gd name="connsiteX9" fmla="*/ 415925 w 641350"/>
                <a:gd name="connsiteY9" fmla="*/ 352532 h 1486007"/>
                <a:gd name="connsiteX10" fmla="*/ 355600 w 641350"/>
                <a:gd name="connsiteY10" fmla="*/ 200132 h 1486007"/>
                <a:gd name="connsiteX11" fmla="*/ 301625 w 641350"/>
                <a:gd name="connsiteY11" fmla="*/ 107 h 1486007"/>
                <a:gd name="connsiteX0" fmla="*/ 311150 w 641350"/>
                <a:gd name="connsiteY0" fmla="*/ 73 h 1469305"/>
                <a:gd name="connsiteX1" fmla="*/ 247650 w 641350"/>
                <a:gd name="connsiteY1" fmla="*/ 221530 h 1469305"/>
                <a:gd name="connsiteX2" fmla="*/ 3175 w 641350"/>
                <a:gd name="connsiteY2" fmla="*/ 742230 h 1469305"/>
                <a:gd name="connsiteX3" fmla="*/ 0 w 641350"/>
                <a:gd name="connsiteY3" fmla="*/ 1062905 h 1469305"/>
                <a:gd name="connsiteX4" fmla="*/ 231775 w 641350"/>
                <a:gd name="connsiteY4" fmla="*/ 1358180 h 1469305"/>
                <a:gd name="connsiteX5" fmla="*/ 327025 w 641350"/>
                <a:gd name="connsiteY5" fmla="*/ 1469305 h 1469305"/>
                <a:gd name="connsiteX6" fmla="*/ 450850 w 641350"/>
                <a:gd name="connsiteY6" fmla="*/ 1307380 h 1469305"/>
                <a:gd name="connsiteX7" fmla="*/ 622300 w 641350"/>
                <a:gd name="connsiteY7" fmla="*/ 1062905 h 1469305"/>
                <a:gd name="connsiteX8" fmla="*/ 641350 w 641350"/>
                <a:gd name="connsiteY8" fmla="*/ 799380 h 1469305"/>
                <a:gd name="connsiteX9" fmla="*/ 415925 w 641350"/>
                <a:gd name="connsiteY9" fmla="*/ 335830 h 1469305"/>
                <a:gd name="connsiteX10" fmla="*/ 355600 w 641350"/>
                <a:gd name="connsiteY10" fmla="*/ 183430 h 1469305"/>
                <a:gd name="connsiteX11" fmla="*/ 311150 w 641350"/>
                <a:gd name="connsiteY11" fmla="*/ 73 h 1469305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415925 w 641350"/>
                <a:gd name="connsiteY9" fmla="*/ 335759 h 1469234"/>
                <a:gd name="connsiteX10" fmla="*/ 367506 w 641350"/>
                <a:gd name="connsiteY10" fmla="*/ 223841 h 1469234"/>
                <a:gd name="connsiteX11" fmla="*/ 311150 w 641350"/>
                <a:gd name="connsiteY11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415925 w 641350"/>
                <a:gd name="connsiteY9" fmla="*/ 335759 h 1469234"/>
                <a:gd name="connsiteX10" fmla="*/ 367506 w 641350"/>
                <a:gd name="connsiteY10" fmla="*/ 223841 h 1469234"/>
                <a:gd name="connsiteX11" fmla="*/ 311150 w 641350"/>
                <a:gd name="connsiteY11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367506 w 641350"/>
                <a:gd name="connsiteY9" fmla="*/ 223841 h 1469234"/>
                <a:gd name="connsiteX10" fmla="*/ 311150 w 641350"/>
                <a:gd name="connsiteY10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367506 w 641350"/>
                <a:gd name="connsiteY9" fmla="*/ 223841 h 1469234"/>
                <a:gd name="connsiteX10" fmla="*/ 311150 w 641350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742159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835027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11150 w 663464"/>
                <a:gd name="connsiteY0" fmla="*/ 2 h 1469234"/>
                <a:gd name="connsiteX1" fmla="*/ 247650 w 663464"/>
                <a:gd name="connsiteY1" fmla="*/ 221459 h 1469234"/>
                <a:gd name="connsiteX2" fmla="*/ 3175 w 663464"/>
                <a:gd name="connsiteY2" fmla="*/ 835027 h 1469234"/>
                <a:gd name="connsiteX3" fmla="*/ 0 w 663464"/>
                <a:gd name="connsiteY3" fmla="*/ 1062834 h 1469234"/>
                <a:gd name="connsiteX4" fmla="*/ 231775 w 663464"/>
                <a:gd name="connsiteY4" fmla="*/ 1358109 h 1469234"/>
                <a:gd name="connsiteX5" fmla="*/ 327025 w 663464"/>
                <a:gd name="connsiteY5" fmla="*/ 1469234 h 1469234"/>
                <a:gd name="connsiteX6" fmla="*/ 450850 w 663464"/>
                <a:gd name="connsiteY6" fmla="*/ 1307309 h 1469234"/>
                <a:gd name="connsiteX7" fmla="*/ 622300 w 663464"/>
                <a:gd name="connsiteY7" fmla="*/ 1062834 h 1469234"/>
                <a:gd name="connsiteX8" fmla="*/ 641350 w 663464"/>
                <a:gd name="connsiteY8" fmla="*/ 799309 h 1469234"/>
                <a:gd name="connsiteX9" fmla="*/ 367506 w 663464"/>
                <a:gd name="connsiteY9" fmla="*/ 223841 h 1469234"/>
                <a:gd name="connsiteX10" fmla="*/ 311150 w 663464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835027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44909 w 696169"/>
                <a:gd name="connsiteY0" fmla="*/ 2 h 1469234"/>
                <a:gd name="connsiteX1" fmla="*/ 281409 w 696169"/>
                <a:gd name="connsiteY1" fmla="*/ 221459 h 1469234"/>
                <a:gd name="connsiteX2" fmla="*/ 36934 w 696169"/>
                <a:gd name="connsiteY2" fmla="*/ 835027 h 1469234"/>
                <a:gd name="connsiteX3" fmla="*/ 33759 w 696169"/>
                <a:gd name="connsiteY3" fmla="*/ 1062834 h 1469234"/>
                <a:gd name="connsiteX4" fmla="*/ 265534 w 696169"/>
                <a:gd name="connsiteY4" fmla="*/ 1358109 h 1469234"/>
                <a:gd name="connsiteX5" fmla="*/ 360784 w 696169"/>
                <a:gd name="connsiteY5" fmla="*/ 1469234 h 1469234"/>
                <a:gd name="connsiteX6" fmla="*/ 484609 w 696169"/>
                <a:gd name="connsiteY6" fmla="*/ 1307309 h 1469234"/>
                <a:gd name="connsiteX7" fmla="*/ 656059 w 696169"/>
                <a:gd name="connsiteY7" fmla="*/ 1062834 h 1469234"/>
                <a:gd name="connsiteX8" fmla="*/ 675109 w 696169"/>
                <a:gd name="connsiteY8" fmla="*/ 799309 h 1469234"/>
                <a:gd name="connsiteX9" fmla="*/ 401265 w 696169"/>
                <a:gd name="connsiteY9" fmla="*/ 223841 h 1469234"/>
                <a:gd name="connsiteX10" fmla="*/ 344909 w 696169"/>
                <a:gd name="connsiteY10" fmla="*/ 2 h 1469234"/>
                <a:gd name="connsiteX0" fmla="*/ 321648 w 672908"/>
                <a:gd name="connsiteY0" fmla="*/ 2 h 1469234"/>
                <a:gd name="connsiteX1" fmla="*/ 258148 w 672908"/>
                <a:gd name="connsiteY1" fmla="*/ 221459 h 1469234"/>
                <a:gd name="connsiteX2" fmla="*/ 13673 w 672908"/>
                <a:gd name="connsiteY2" fmla="*/ 835027 h 1469234"/>
                <a:gd name="connsiteX3" fmla="*/ 10498 w 672908"/>
                <a:gd name="connsiteY3" fmla="*/ 1062834 h 1469234"/>
                <a:gd name="connsiteX4" fmla="*/ 242273 w 672908"/>
                <a:gd name="connsiteY4" fmla="*/ 1358109 h 1469234"/>
                <a:gd name="connsiteX5" fmla="*/ 337523 w 672908"/>
                <a:gd name="connsiteY5" fmla="*/ 1469234 h 1469234"/>
                <a:gd name="connsiteX6" fmla="*/ 461348 w 672908"/>
                <a:gd name="connsiteY6" fmla="*/ 1307309 h 1469234"/>
                <a:gd name="connsiteX7" fmla="*/ 632798 w 672908"/>
                <a:gd name="connsiteY7" fmla="*/ 1062834 h 1469234"/>
                <a:gd name="connsiteX8" fmla="*/ 651848 w 672908"/>
                <a:gd name="connsiteY8" fmla="*/ 799309 h 1469234"/>
                <a:gd name="connsiteX9" fmla="*/ 378004 w 672908"/>
                <a:gd name="connsiteY9" fmla="*/ 223841 h 1469234"/>
                <a:gd name="connsiteX10" fmla="*/ 321648 w 672908"/>
                <a:gd name="connsiteY10" fmla="*/ 2 h 1469234"/>
                <a:gd name="connsiteX0" fmla="*/ 328109 w 679369"/>
                <a:gd name="connsiteY0" fmla="*/ 2 h 1469234"/>
                <a:gd name="connsiteX1" fmla="*/ 264609 w 679369"/>
                <a:gd name="connsiteY1" fmla="*/ 221459 h 1469234"/>
                <a:gd name="connsiteX2" fmla="*/ 20134 w 679369"/>
                <a:gd name="connsiteY2" fmla="*/ 835027 h 1469234"/>
                <a:gd name="connsiteX3" fmla="*/ 31246 w 679369"/>
                <a:gd name="connsiteY3" fmla="*/ 1091409 h 1469234"/>
                <a:gd name="connsiteX4" fmla="*/ 248734 w 679369"/>
                <a:gd name="connsiteY4" fmla="*/ 1358109 h 1469234"/>
                <a:gd name="connsiteX5" fmla="*/ 343984 w 679369"/>
                <a:gd name="connsiteY5" fmla="*/ 1469234 h 1469234"/>
                <a:gd name="connsiteX6" fmla="*/ 467809 w 679369"/>
                <a:gd name="connsiteY6" fmla="*/ 1307309 h 1469234"/>
                <a:gd name="connsiteX7" fmla="*/ 639259 w 679369"/>
                <a:gd name="connsiteY7" fmla="*/ 1062834 h 1469234"/>
                <a:gd name="connsiteX8" fmla="*/ 658309 w 679369"/>
                <a:gd name="connsiteY8" fmla="*/ 799309 h 1469234"/>
                <a:gd name="connsiteX9" fmla="*/ 384465 w 679369"/>
                <a:gd name="connsiteY9" fmla="*/ 223841 h 1469234"/>
                <a:gd name="connsiteX10" fmla="*/ 328109 w 679369"/>
                <a:gd name="connsiteY10" fmla="*/ 2 h 1469234"/>
                <a:gd name="connsiteX0" fmla="*/ 328746 w 680006"/>
                <a:gd name="connsiteY0" fmla="*/ 2 h 1469234"/>
                <a:gd name="connsiteX1" fmla="*/ 265246 w 680006"/>
                <a:gd name="connsiteY1" fmla="*/ 221459 h 1469234"/>
                <a:gd name="connsiteX2" fmla="*/ 20771 w 680006"/>
                <a:gd name="connsiteY2" fmla="*/ 835027 h 1469234"/>
                <a:gd name="connsiteX3" fmla="*/ 31883 w 680006"/>
                <a:gd name="connsiteY3" fmla="*/ 1091409 h 1469234"/>
                <a:gd name="connsiteX4" fmla="*/ 249371 w 680006"/>
                <a:gd name="connsiteY4" fmla="*/ 1358109 h 1469234"/>
                <a:gd name="connsiteX5" fmla="*/ 344621 w 680006"/>
                <a:gd name="connsiteY5" fmla="*/ 1469234 h 1469234"/>
                <a:gd name="connsiteX6" fmla="*/ 468446 w 680006"/>
                <a:gd name="connsiteY6" fmla="*/ 1307309 h 1469234"/>
                <a:gd name="connsiteX7" fmla="*/ 639896 w 680006"/>
                <a:gd name="connsiteY7" fmla="*/ 1062834 h 1469234"/>
                <a:gd name="connsiteX8" fmla="*/ 658946 w 680006"/>
                <a:gd name="connsiteY8" fmla="*/ 799309 h 1469234"/>
                <a:gd name="connsiteX9" fmla="*/ 385102 w 680006"/>
                <a:gd name="connsiteY9" fmla="*/ 223841 h 1469234"/>
                <a:gd name="connsiteX10" fmla="*/ 328746 w 680006"/>
                <a:gd name="connsiteY10" fmla="*/ 2 h 1469234"/>
                <a:gd name="connsiteX0" fmla="*/ 328746 w 680006"/>
                <a:gd name="connsiteY0" fmla="*/ 2 h 1469234"/>
                <a:gd name="connsiteX1" fmla="*/ 265246 w 680006"/>
                <a:gd name="connsiteY1" fmla="*/ 221459 h 1469234"/>
                <a:gd name="connsiteX2" fmla="*/ 20771 w 680006"/>
                <a:gd name="connsiteY2" fmla="*/ 835027 h 1469234"/>
                <a:gd name="connsiteX3" fmla="*/ 31883 w 680006"/>
                <a:gd name="connsiteY3" fmla="*/ 1091409 h 1469234"/>
                <a:gd name="connsiteX4" fmla="*/ 249371 w 680006"/>
                <a:gd name="connsiteY4" fmla="*/ 1358109 h 1469234"/>
                <a:gd name="connsiteX5" fmla="*/ 344621 w 680006"/>
                <a:gd name="connsiteY5" fmla="*/ 1469234 h 1469234"/>
                <a:gd name="connsiteX6" fmla="*/ 468446 w 680006"/>
                <a:gd name="connsiteY6" fmla="*/ 1307309 h 1469234"/>
                <a:gd name="connsiteX7" fmla="*/ 639896 w 680006"/>
                <a:gd name="connsiteY7" fmla="*/ 1062834 h 1469234"/>
                <a:gd name="connsiteX8" fmla="*/ 658946 w 680006"/>
                <a:gd name="connsiteY8" fmla="*/ 799309 h 1469234"/>
                <a:gd name="connsiteX9" fmla="*/ 385102 w 680006"/>
                <a:gd name="connsiteY9" fmla="*/ 223841 h 1469234"/>
                <a:gd name="connsiteX10" fmla="*/ 328746 w 680006"/>
                <a:gd name="connsiteY10" fmla="*/ 2 h 1469234"/>
                <a:gd name="connsiteX0" fmla="*/ 328746 w 678348"/>
                <a:gd name="connsiteY0" fmla="*/ 2 h 1469234"/>
                <a:gd name="connsiteX1" fmla="*/ 265246 w 678348"/>
                <a:gd name="connsiteY1" fmla="*/ 221459 h 1469234"/>
                <a:gd name="connsiteX2" fmla="*/ 20771 w 678348"/>
                <a:gd name="connsiteY2" fmla="*/ 835027 h 1469234"/>
                <a:gd name="connsiteX3" fmla="*/ 31883 w 678348"/>
                <a:gd name="connsiteY3" fmla="*/ 1091409 h 1469234"/>
                <a:gd name="connsiteX4" fmla="*/ 249371 w 678348"/>
                <a:gd name="connsiteY4" fmla="*/ 1358109 h 1469234"/>
                <a:gd name="connsiteX5" fmla="*/ 344621 w 678348"/>
                <a:gd name="connsiteY5" fmla="*/ 1469234 h 1469234"/>
                <a:gd name="connsiteX6" fmla="*/ 468446 w 678348"/>
                <a:gd name="connsiteY6" fmla="*/ 1307309 h 1469234"/>
                <a:gd name="connsiteX7" fmla="*/ 635134 w 678348"/>
                <a:gd name="connsiteY7" fmla="*/ 1098553 h 1469234"/>
                <a:gd name="connsiteX8" fmla="*/ 658946 w 678348"/>
                <a:gd name="connsiteY8" fmla="*/ 799309 h 1469234"/>
                <a:gd name="connsiteX9" fmla="*/ 385102 w 678348"/>
                <a:gd name="connsiteY9" fmla="*/ 223841 h 1469234"/>
                <a:gd name="connsiteX10" fmla="*/ 328746 w 678348"/>
                <a:gd name="connsiteY10" fmla="*/ 2 h 1469234"/>
                <a:gd name="connsiteX0" fmla="*/ 328746 w 683887"/>
                <a:gd name="connsiteY0" fmla="*/ 2 h 1469234"/>
                <a:gd name="connsiteX1" fmla="*/ 265246 w 683887"/>
                <a:gd name="connsiteY1" fmla="*/ 221459 h 1469234"/>
                <a:gd name="connsiteX2" fmla="*/ 20771 w 683887"/>
                <a:gd name="connsiteY2" fmla="*/ 835027 h 1469234"/>
                <a:gd name="connsiteX3" fmla="*/ 31883 w 683887"/>
                <a:gd name="connsiteY3" fmla="*/ 1091409 h 1469234"/>
                <a:gd name="connsiteX4" fmla="*/ 249371 w 683887"/>
                <a:gd name="connsiteY4" fmla="*/ 1358109 h 1469234"/>
                <a:gd name="connsiteX5" fmla="*/ 344621 w 683887"/>
                <a:gd name="connsiteY5" fmla="*/ 1469234 h 1469234"/>
                <a:gd name="connsiteX6" fmla="*/ 468446 w 683887"/>
                <a:gd name="connsiteY6" fmla="*/ 1307309 h 1469234"/>
                <a:gd name="connsiteX7" fmla="*/ 635134 w 683887"/>
                <a:gd name="connsiteY7" fmla="*/ 1098553 h 1469234"/>
                <a:gd name="connsiteX8" fmla="*/ 658946 w 683887"/>
                <a:gd name="connsiteY8" fmla="*/ 799309 h 1469234"/>
                <a:gd name="connsiteX9" fmla="*/ 385102 w 683887"/>
                <a:gd name="connsiteY9" fmla="*/ 223841 h 1469234"/>
                <a:gd name="connsiteX10" fmla="*/ 328746 w 683887"/>
                <a:gd name="connsiteY10" fmla="*/ 2 h 1469234"/>
                <a:gd name="connsiteX0" fmla="*/ 328746 w 676786"/>
                <a:gd name="connsiteY0" fmla="*/ 2 h 1469234"/>
                <a:gd name="connsiteX1" fmla="*/ 265246 w 676786"/>
                <a:gd name="connsiteY1" fmla="*/ 221459 h 1469234"/>
                <a:gd name="connsiteX2" fmla="*/ 20771 w 676786"/>
                <a:gd name="connsiteY2" fmla="*/ 835027 h 1469234"/>
                <a:gd name="connsiteX3" fmla="*/ 31883 w 676786"/>
                <a:gd name="connsiteY3" fmla="*/ 1091409 h 1469234"/>
                <a:gd name="connsiteX4" fmla="*/ 249371 w 676786"/>
                <a:gd name="connsiteY4" fmla="*/ 1358109 h 1469234"/>
                <a:gd name="connsiteX5" fmla="*/ 344621 w 676786"/>
                <a:gd name="connsiteY5" fmla="*/ 1469234 h 1469234"/>
                <a:gd name="connsiteX6" fmla="*/ 468446 w 676786"/>
                <a:gd name="connsiteY6" fmla="*/ 1307309 h 1469234"/>
                <a:gd name="connsiteX7" fmla="*/ 616084 w 676786"/>
                <a:gd name="connsiteY7" fmla="*/ 1115222 h 1469234"/>
                <a:gd name="connsiteX8" fmla="*/ 658946 w 676786"/>
                <a:gd name="connsiteY8" fmla="*/ 799309 h 1469234"/>
                <a:gd name="connsiteX9" fmla="*/ 385102 w 676786"/>
                <a:gd name="connsiteY9" fmla="*/ 223841 h 1469234"/>
                <a:gd name="connsiteX10" fmla="*/ 328746 w 676786"/>
                <a:gd name="connsiteY10" fmla="*/ 2 h 1469234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28746 w 674435"/>
                <a:gd name="connsiteY0" fmla="*/ 2 h 1469235"/>
                <a:gd name="connsiteX1" fmla="*/ 265246 w 674435"/>
                <a:gd name="connsiteY1" fmla="*/ 221459 h 1469235"/>
                <a:gd name="connsiteX2" fmla="*/ 20771 w 674435"/>
                <a:gd name="connsiteY2" fmla="*/ 835027 h 1469235"/>
                <a:gd name="connsiteX3" fmla="*/ 31883 w 674435"/>
                <a:gd name="connsiteY3" fmla="*/ 1091409 h 1469235"/>
                <a:gd name="connsiteX4" fmla="*/ 249371 w 674435"/>
                <a:gd name="connsiteY4" fmla="*/ 1358109 h 1469235"/>
                <a:gd name="connsiteX5" fmla="*/ 344621 w 674435"/>
                <a:gd name="connsiteY5" fmla="*/ 1469234 h 1469235"/>
                <a:gd name="connsiteX6" fmla="*/ 413677 w 674435"/>
                <a:gd name="connsiteY6" fmla="*/ 1359696 h 1469235"/>
                <a:gd name="connsiteX7" fmla="*/ 616084 w 674435"/>
                <a:gd name="connsiteY7" fmla="*/ 1115222 h 1469235"/>
                <a:gd name="connsiteX8" fmla="*/ 658946 w 674435"/>
                <a:gd name="connsiteY8" fmla="*/ 799309 h 1469235"/>
                <a:gd name="connsiteX9" fmla="*/ 385102 w 674435"/>
                <a:gd name="connsiteY9" fmla="*/ 223841 h 1469235"/>
                <a:gd name="connsiteX10" fmla="*/ 328746 w 674435"/>
                <a:gd name="connsiteY10" fmla="*/ 2 h 1469235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33197 w 678886"/>
                <a:gd name="connsiteY0" fmla="*/ 2 h 1469234"/>
                <a:gd name="connsiteX1" fmla="*/ 269697 w 678886"/>
                <a:gd name="connsiteY1" fmla="*/ 221459 h 1469234"/>
                <a:gd name="connsiteX2" fmla="*/ 25222 w 678886"/>
                <a:gd name="connsiteY2" fmla="*/ 835027 h 1469234"/>
                <a:gd name="connsiteX3" fmla="*/ 36334 w 678886"/>
                <a:gd name="connsiteY3" fmla="*/ 1091409 h 1469234"/>
                <a:gd name="connsiteX4" fmla="*/ 277635 w 678886"/>
                <a:gd name="connsiteY4" fmla="*/ 1346203 h 1469234"/>
                <a:gd name="connsiteX5" fmla="*/ 349072 w 678886"/>
                <a:gd name="connsiteY5" fmla="*/ 1469234 h 1469234"/>
                <a:gd name="connsiteX6" fmla="*/ 418128 w 678886"/>
                <a:gd name="connsiteY6" fmla="*/ 1359696 h 1469234"/>
                <a:gd name="connsiteX7" fmla="*/ 620535 w 678886"/>
                <a:gd name="connsiteY7" fmla="*/ 1115222 h 1469234"/>
                <a:gd name="connsiteX8" fmla="*/ 663397 w 678886"/>
                <a:gd name="connsiteY8" fmla="*/ 799309 h 1469234"/>
                <a:gd name="connsiteX9" fmla="*/ 389553 w 678886"/>
                <a:gd name="connsiteY9" fmla="*/ 223841 h 1469234"/>
                <a:gd name="connsiteX10" fmla="*/ 333197 w 678886"/>
                <a:gd name="connsiteY10" fmla="*/ 2 h 1469234"/>
                <a:gd name="connsiteX0" fmla="*/ 333458 w 679147"/>
                <a:gd name="connsiteY0" fmla="*/ 2 h 1469234"/>
                <a:gd name="connsiteX1" fmla="*/ 269958 w 679147"/>
                <a:gd name="connsiteY1" fmla="*/ 221459 h 1469234"/>
                <a:gd name="connsiteX2" fmla="*/ 25483 w 679147"/>
                <a:gd name="connsiteY2" fmla="*/ 835027 h 1469234"/>
                <a:gd name="connsiteX3" fmla="*/ 36595 w 679147"/>
                <a:gd name="connsiteY3" fmla="*/ 1091409 h 1469234"/>
                <a:gd name="connsiteX4" fmla="*/ 282658 w 679147"/>
                <a:gd name="connsiteY4" fmla="*/ 1367634 h 1469234"/>
                <a:gd name="connsiteX5" fmla="*/ 349333 w 679147"/>
                <a:gd name="connsiteY5" fmla="*/ 1469234 h 1469234"/>
                <a:gd name="connsiteX6" fmla="*/ 418389 w 679147"/>
                <a:gd name="connsiteY6" fmla="*/ 1359696 h 1469234"/>
                <a:gd name="connsiteX7" fmla="*/ 620796 w 679147"/>
                <a:gd name="connsiteY7" fmla="*/ 1115222 h 1469234"/>
                <a:gd name="connsiteX8" fmla="*/ 663658 w 679147"/>
                <a:gd name="connsiteY8" fmla="*/ 799309 h 1469234"/>
                <a:gd name="connsiteX9" fmla="*/ 389814 w 679147"/>
                <a:gd name="connsiteY9" fmla="*/ 223841 h 1469234"/>
                <a:gd name="connsiteX10" fmla="*/ 333458 w 679147"/>
                <a:gd name="connsiteY10" fmla="*/ 2 h 14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47" h="1469234">
                  <a:moveTo>
                    <a:pt x="333458" y="2"/>
                  </a:moveTo>
                  <a:cubicBezTo>
                    <a:pt x="313482" y="-395"/>
                    <a:pt x="321287" y="82288"/>
                    <a:pt x="269958" y="221459"/>
                  </a:cubicBezTo>
                  <a:cubicBezTo>
                    <a:pt x="218629" y="360630"/>
                    <a:pt x="64377" y="690035"/>
                    <a:pt x="25483" y="835027"/>
                  </a:cubicBezTo>
                  <a:cubicBezTo>
                    <a:pt x="-13411" y="980019"/>
                    <a:pt x="-6268" y="1002641"/>
                    <a:pt x="36595" y="1091409"/>
                  </a:cubicBezTo>
                  <a:cubicBezTo>
                    <a:pt x="79458" y="1180177"/>
                    <a:pt x="250908" y="1330592"/>
                    <a:pt x="282658" y="1367634"/>
                  </a:cubicBezTo>
                  <a:lnTo>
                    <a:pt x="349333" y="1469234"/>
                  </a:lnTo>
                  <a:cubicBezTo>
                    <a:pt x="376717" y="1469498"/>
                    <a:pt x="368383" y="1404411"/>
                    <a:pt x="418389" y="1359696"/>
                  </a:cubicBezTo>
                  <a:cubicBezTo>
                    <a:pt x="468395" y="1314981"/>
                    <a:pt x="579918" y="1208620"/>
                    <a:pt x="620796" y="1115222"/>
                  </a:cubicBezTo>
                  <a:cubicBezTo>
                    <a:pt x="661674" y="1021824"/>
                    <a:pt x="702155" y="947872"/>
                    <a:pt x="663658" y="799309"/>
                  </a:cubicBezTo>
                  <a:cubicBezTo>
                    <a:pt x="625161" y="650746"/>
                    <a:pt x="444847" y="357059"/>
                    <a:pt x="389814" y="223841"/>
                  </a:cubicBezTo>
                  <a:cubicBezTo>
                    <a:pt x="346157" y="175025"/>
                    <a:pt x="353434" y="399"/>
                    <a:pt x="333458" y="2"/>
                  </a:cubicBezTo>
                  <a:close/>
                </a:path>
              </a:pathLst>
            </a:custGeom>
            <a:solidFill>
              <a:srgbClr val="F364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 useBgFill="1">
          <p:nvSpPr>
            <p:cNvPr id="14" name="矩形: 圆角 13"/>
            <p:cNvSpPr/>
            <p:nvPr/>
          </p:nvSpPr>
          <p:spPr>
            <a:xfrm>
              <a:off x="2276475" y="3806614"/>
              <a:ext cx="1657350" cy="211787"/>
            </a:xfrm>
            <a:prstGeom prst="roundRect">
              <a:avLst>
                <a:gd name="adj" fmla="val 256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162541" y="2947918"/>
            <a:ext cx="6482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Arial"/>
                <a:ea typeface="微软雅黑"/>
                <a:sym typeface="Arial"/>
              </a:rPr>
              <a:t>第三部分  实验过程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62540" y="3648463"/>
            <a:ext cx="602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Part 3  Experiment procedure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39295" y="2755777"/>
            <a:ext cx="783772" cy="0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9923068" y="2755777"/>
            <a:ext cx="1" cy="269998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矩形 26"/>
          <p:cNvSpPr/>
          <p:nvPr/>
        </p:nvSpPr>
        <p:spPr>
          <a:xfrm>
            <a:off x="9923067" y="2489079"/>
            <a:ext cx="266700" cy="266700"/>
          </a:xfrm>
          <a:prstGeom prst="rect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51066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90106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1066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87286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 flipH="1">
            <a:off x="70920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887325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96385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928759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73425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45" name="直接连接符 44"/>
          <p:cNvCxnSpPr>
            <a:stCxn id="43" idx="4"/>
          </p:cNvCxnSpPr>
          <p:nvPr/>
        </p:nvCxnSpPr>
        <p:spPr>
          <a:xfrm>
            <a:off x="196285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591889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1530929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1591889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1828109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 flipH="1">
            <a:off x="1950029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128148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237208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2169582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414248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7" name="直接连接符 56"/>
          <p:cNvCxnSpPr>
            <a:stCxn id="56" idx="4"/>
          </p:cNvCxnSpPr>
          <p:nvPr/>
        </p:nvCxnSpPr>
        <p:spPr>
          <a:xfrm>
            <a:off x="1437108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832712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2771752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2832712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3068932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 flipH="1">
            <a:off x="3190852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3368971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3478031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3410405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561061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8" name="直接连接符 67"/>
          <p:cNvCxnSpPr>
            <a:cxnSpLocks/>
            <a:stCxn id="67" idx="4"/>
          </p:cNvCxnSpPr>
          <p:nvPr/>
        </p:nvCxnSpPr>
        <p:spPr>
          <a:xfrm flipH="1">
            <a:off x="2469141" y="6450107"/>
            <a:ext cx="11478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4073535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4012575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H="1">
            <a:off x="4073535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4309755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4" name="直接连接符 73"/>
          <p:cNvCxnSpPr>
            <a:cxnSpLocks/>
          </p:cNvCxnSpPr>
          <p:nvPr/>
        </p:nvCxnSpPr>
        <p:spPr>
          <a:xfrm flipH="1">
            <a:off x="4431675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/>
          <p:cNvSpPr/>
          <p:nvPr/>
        </p:nvSpPr>
        <p:spPr>
          <a:xfrm>
            <a:off x="4609794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4718854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4651228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895894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9" name="直接连接符 78"/>
          <p:cNvCxnSpPr>
            <a:stCxn id="78" idx="4"/>
          </p:cNvCxnSpPr>
          <p:nvPr/>
        </p:nvCxnSpPr>
        <p:spPr>
          <a:xfrm>
            <a:off x="3918754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5314358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5253398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5314358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/>
          <p:cNvSpPr/>
          <p:nvPr/>
        </p:nvSpPr>
        <p:spPr>
          <a:xfrm>
            <a:off x="5550578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5" name="直接连接符 84"/>
          <p:cNvCxnSpPr>
            <a:cxnSpLocks/>
          </p:cNvCxnSpPr>
          <p:nvPr/>
        </p:nvCxnSpPr>
        <p:spPr>
          <a:xfrm flipH="1">
            <a:off x="5672498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5850617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959677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5892051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136717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0" name="直接连接符 89"/>
          <p:cNvCxnSpPr>
            <a:stCxn id="89" idx="4"/>
          </p:cNvCxnSpPr>
          <p:nvPr/>
        </p:nvCxnSpPr>
        <p:spPr>
          <a:xfrm>
            <a:off x="5159577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6555181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6494221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4" name="直接连接符 93"/>
          <p:cNvCxnSpPr/>
          <p:nvPr/>
        </p:nvCxnSpPr>
        <p:spPr>
          <a:xfrm flipH="1">
            <a:off x="6555181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/>
          <p:cNvSpPr/>
          <p:nvPr/>
        </p:nvSpPr>
        <p:spPr>
          <a:xfrm>
            <a:off x="6791401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6" name="直接连接符 95"/>
          <p:cNvCxnSpPr>
            <a:cxnSpLocks/>
          </p:cNvCxnSpPr>
          <p:nvPr/>
        </p:nvCxnSpPr>
        <p:spPr>
          <a:xfrm flipH="1">
            <a:off x="6913321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7091440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200500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/>
          <p:cNvSpPr/>
          <p:nvPr/>
        </p:nvSpPr>
        <p:spPr>
          <a:xfrm>
            <a:off x="7132874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377540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1" name="直接连接符 100"/>
          <p:cNvCxnSpPr>
            <a:stCxn id="100" idx="4"/>
          </p:cNvCxnSpPr>
          <p:nvPr/>
        </p:nvCxnSpPr>
        <p:spPr>
          <a:xfrm>
            <a:off x="6400400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7796004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7735044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 flipH="1">
            <a:off x="7796004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/>
          <p:cNvSpPr/>
          <p:nvPr/>
        </p:nvSpPr>
        <p:spPr>
          <a:xfrm>
            <a:off x="8032224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7" name="直接连接符 106"/>
          <p:cNvCxnSpPr>
            <a:cxnSpLocks/>
          </p:cNvCxnSpPr>
          <p:nvPr/>
        </p:nvCxnSpPr>
        <p:spPr>
          <a:xfrm flipH="1">
            <a:off x="8154144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8332263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8441323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椭圆 109"/>
          <p:cNvSpPr/>
          <p:nvPr/>
        </p:nvSpPr>
        <p:spPr>
          <a:xfrm>
            <a:off x="8373697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7618363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12" name="直接连接符 111"/>
          <p:cNvCxnSpPr>
            <a:stCxn id="111" idx="4"/>
          </p:cNvCxnSpPr>
          <p:nvPr/>
        </p:nvCxnSpPr>
        <p:spPr>
          <a:xfrm>
            <a:off x="7641223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903682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椭圆 114"/>
          <p:cNvSpPr/>
          <p:nvPr/>
        </p:nvSpPr>
        <p:spPr>
          <a:xfrm>
            <a:off x="897586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 flipH="1">
            <a:off x="903682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/>
          <p:cNvSpPr/>
          <p:nvPr/>
        </p:nvSpPr>
        <p:spPr>
          <a:xfrm>
            <a:off x="927304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3" name="直接连接符 122"/>
          <p:cNvCxnSpPr>
            <a:cxnSpLocks/>
          </p:cNvCxnSpPr>
          <p:nvPr/>
        </p:nvCxnSpPr>
        <p:spPr>
          <a:xfrm>
            <a:off x="8882046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10277650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10216690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 flipH="1">
            <a:off x="10277650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10513870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9" name="直接连接符 128"/>
          <p:cNvCxnSpPr>
            <a:cxnSpLocks/>
          </p:cNvCxnSpPr>
          <p:nvPr/>
        </p:nvCxnSpPr>
        <p:spPr>
          <a:xfrm flipH="1">
            <a:off x="10635790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10813909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1" name="直接连接符 130"/>
          <p:cNvCxnSpPr/>
          <p:nvPr/>
        </p:nvCxnSpPr>
        <p:spPr>
          <a:xfrm>
            <a:off x="10922969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 131"/>
          <p:cNvSpPr/>
          <p:nvPr/>
        </p:nvSpPr>
        <p:spPr>
          <a:xfrm>
            <a:off x="10855343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010000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4" name="直接连接符 133"/>
          <p:cNvCxnSpPr>
            <a:stCxn id="133" idx="4"/>
          </p:cNvCxnSpPr>
          <p:nvPr/>
        </p:nvCxnSpPr>
        <p:spPr>
          <a:xfrm>
            <a:off x="1012286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1518473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椭圆 136"/>
          <p:cNvSpPr/>
          <p:nvPr/>
        </p:nvSpPr>
        <p:spPr>
          <a:xfrm>
            <a:off x="11457513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 flipH="1">
            <a:off x="11518473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椭圆 138"/>
          <p:cNvSpPr/>
          <p:nvPr/>
        </p:nvSpPr>
        <p:spPr>
          <a:xfrm>
            <a:off x="11754693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0" name="直接连接符 139"/>
          <p:cNvCxnSpPr>
            <a:cxnSpLocks/>
          </p:cNvCxnSpPr>
          <p:nvPr/>
        </p:nvCxnSpPr>
        <p:spPr>
          <a:xfrm flipH="1">
            <a:off x="11876613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12054732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11340832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5" name="直接连接符 144"/>
          <p:cNvCxnSpPr>
            <a:stCxn id="144" idx="4"/>
          </p:cNvCxnSpPr>
          <p:nvPr/>
        </p:nvCxnSpPr>
        <p:spPr>
          <a:xfrm>
            <a:off x="11363692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139900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/>
          <p:cNvSpPr/>
          <p:nvPr/>
        </p:nvSpPr>
        <p:spPr>
          <a:xfrm>
            <a:off x="133804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9" name="直接连接符 148"/>
          <p:cNvCxnSpPr/>
          <p:nvPr/>
        </p:nvCxnSpPr>
        <p:spPr>
          <a:xfrm flipH="1">
            <a:off x="139900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椭圆 149"/>
          <p:cNvSpPr/>
          <p:nvPr/>
        </p:nvSpPr>
        <p:spPr>
          <a:xfrm>
            <a:off x="163522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1" name="直接连接符 150"/>
          <p:cNvCxnSpPr>
            <a:cxnSpLocks/>
          </p:cNvCxnSpPr>
          <p:nvPr/>
        </p:nvCxnSpPr>
        <p:spPr>
          <a:xfrm flipH="1">
            <a:off x="175714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椭圆 151"/>
          <p:cNvSpPr/>
          <p:nvPr/>
        </p:nvSpPr>
        <p:spPr>
          <a:xfrm>
            <a:off x="193526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3" name="直接连接符 152"/>
          <p:cNvCxnSpPr/>
          <p:nvPr/>
        </p:nvCxnSpPr>
        <p:spPr>
          <a:xfrm>
            <a:off x="204432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>
          <a:xfrm>
            <a:off x="197670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1221366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6" name="直接连接符 155"/>
          <p:cNvCxnSpPr>
            <a:stCxn id="155" idx="4"/>
          </p:cNvCxnSpPr>
          <p:nvPr/>
        </p:nvCxnSpPr>
        <p:spPr>
          <a:xfrm>
            <a:off x="1244226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>
            <a:off x="246218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8" name="直接连接符 157"/>
          <p:cNvCxnSpPr>
            <a:stCxn id="157" idx="4"/>
          </p:cNvCxnSpPr>
          <p:nvPr/>
        </p:nvCxnSpPr>
        <p:spPr>
          <a:xfrm>
            <a:off x="248504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580232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椭圆 160"/>
          <p:cNvSpPr/>
          <p:nvPr/>
        </p:nvSpPr>
        <p:spPr>
          <a:xfrm>
            <a:off x="574136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 flipH="1">
            <a:off x="580232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/>
          <p:cNvSpPr/>
          <p:nvPr/>
        </p:nvSpPr>
        <p:spPr>
          <a:xfrm>
            <a:off x="603854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4" name="直接连接符 163"/>
          <p:cNvCxnSpPr>
            <a:cxnSpLocks/>
          </p:cNvCxnSpPr>
          <p:nvPr/>
        </p:nvCxnSpPr>
        <p:spPr>
          <a:xfrm flipH="1">
            <a:off x="616046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/>
          <p:cNvSpPr/>
          <p:nvPr/>
        </p:nvSpPr>
        <p:spPr>
          <a:xfrm>
            <a:off x="633858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>
            <a:off x="644764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椭圆 166"/>
          <p:cNvSpPr/>
          <p:nvPr/>
        </p:nvSpPr>
        <p:spPr>
          <a:xfrm>
            <a:off x="638002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5530676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9" name="直接连接符 168"/>
          <p:cNvCxnSpPr>
            <a:cxnSpLocks/>
            <a:stCxn id="168" idx="4"/>
          </p:cNvCxnSpPr>
          <p:nvPr/>
        </p:nvCxnSpPr>
        <p:spPr>
          <a:xfrm flipH="1">
            <a:off x="5438756" y="6450107"/>
            <a:ext cx="11478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>
            <a:off x="686550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1" name="直接连接符 170"/>
          <p:cNvCxnSpPr>
            <a:stCxn id="170" idx="4"/>
          </p:cNvCxnSpPr>
          <p:nvPr/>
        </p:nvCxnSpPr>
        <p:spPr>
          <a:xfrm>
            <a:off x="688836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989627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>
            <a:off x="983531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6" name="直接连接符 175"/>
          <p:cNvCxnSpPr/>
          <p:nvPr/>
        </p:nvCxnSpPr>
        <p:spPr>
          <a:xfrm flipH="1">
            <a:off x="989627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1013249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8" name="直接连接符 177"/>
          <p:cNvCxnSpPr>
            <a:cxnSpLocks/>
          </p:cNvCxnSpPr>
          <p:nvPr/>
        </p:nvCxnSpPr>
        <p:spPr>
          <a:xfrm flipH="1">
            <a:off x="1025441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椭圆 178"/>
          <p:cNvSpPr/>
          <p:nvPr/>
        </p:nvSpPr>
        <p:spPr>
          <a:xfrm>
            <a:off x="1043253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0" name="直接连接符 179"/>
          <p:cNvCxnSpPr/>
          <p:nvPr/>
        </p:nvCxnSpPr>
        <p:spPr>
          <a:xfrm>
            <a:off x="1054159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椭圆 180"/>
          <p:cNvSpPr/>
          <p:nvPr/>
        </p:nvSpPr>
        <p:spPr>
          <a:xfrm>
            <a:off x="1047397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4" name="直接连接符 183"/>
          <p:cNvCxnSpPr/>
          <p:nvPr/>
        </p:nvCxnSpPr>
        <p:spPr>
          <a:xfrm>
            <a:off x="11137100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/>
          <p:cNvSpPr/>
          <p:nvPr/>
        </p:nvSpPr>
        <p:spPr>
          <a:xfrm>
            <a:off x="11076140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6" name="直接连接符 185"/>
          <p:cNvCxnSpPr/>
          <p:nvPr/>
        </p:nvCxnSpPr>
        <p:spPr>
          <a:xfrm flipH="1">
            <a:off x="11137100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椭圆 186"/>
          <p:cNvSpPr/>
          <p:nvPr/>
        </p:nvSpPr>
        <p:spPr>
          <a:xfrm>
            <a:off x="11373320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1095945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1" name="直接连接符 190"/>
          <p:cNvCxnSpPr>
            <a:stCxn id="190" idx="4"/>
          </p:cNvCxnSpPr>
          <p:nvPr/>
        </p:nvCxnSpPr>
        <p:spPr>
          <a:xfrm>
            <a:off x="1098231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cxnSpLocks/>
          </p:cNvCxnSpPr>
          <p:nvPr/>
        </p:nvCxnSpPr>
        <p:spPr>
          <a:xfrm flipH="1">
            <a:off x="888346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8143953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椭圆 193"/>
          <p:cNvSpPr/>
          <p:nvPr/>
        </p:nvSpPr>
        <p:spPr>
          <a:xfrm>
            <a:off x="8082993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5" name="直接连接符 194"/>
          <p:cNvCxnSpPr/>
          <p:nvPr/>
        </p:nvCxnSpPr>
        <p:spPr>
          <a:xfrm flipH="1">
            <a:off x="8143953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椭圆 195"/>
          <p:cNvSpPr/>
          <p:nvPr/>
        </p:nvSpPr>
        <p:spPr>
          <a:xfrm>
            <a:off x="8380173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7" name="直接连接符 196"/>
          <p:cNvCxnSpPr>
            <a:cxnSpLocks/>
          </p:cNvCxnSpPr>
          <p:nvPr/>
        </p:nvCxnSpPr>
        <p:spPr>
          <a:xfrm flipH="1">
            <a:off x="8502093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椭圆 197"/>
          <p:cNvSpPr/>
          <p:nvPr/>
        </p:nvSpPr>
        <p:spPr>
          <a:xfrm>
            <a:off x="8680212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1" name="椭圆 200"/>
          <p:cNvSpPr/>
          <p:nvPr/>
        </p:nvSpPr>
        <p:spPr>
          <a:xfrm>
            <a:off x="7966312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02" name="直接连接符 201"/>
          <p:cNvCxnSpPr>
            <a:stCxn id="201" idx="4"/>
          </p:cNvCxnSpPr>
          <p:nvPr/>
        </p:nvCxnSpPr>
        <p:spPr>
          <a:xfrm>
            <a:off x="7989172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>
            <a:off x="9384776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椭圆 203"/>
          <p:cNvSpPr/>
          <p:nvPr/>
        </p:nvSpPr>
        <p:spPr>
          <a:xfrm>
            <a:off x="9323816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07" name="直接连接符 206"/>
          <p:cNvCxnSpPr>
            <a:cxnSpLocks/>
          </p:cNvCxnSpPr>
          <p:nvPr/>
        </p:nvCxnSpPr>
        <p:spPr>
          <a:xfrm flipH="1">
            <a:off x="974291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椭圆 207"/>
          <p:cNvSpPr/>
          <p:nvPr/>
        </p:nvSpPr>
        <p:spPr>
          <a:xfrm>
            <a:off x="9921035" y="6313897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9207135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10" name="直接连接符 209"/>
          <p:cNvCxnSpPr>
            <a:stCxn id="209" idx="4"/>
          </p:cNvCxnSpPr>
          <p:nvPr/>
        </p:nvCxnSpPr>
        <p:spPr>
          <a:xfrm>
            <a:off x="9229995" y="6450111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85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cxnSpLocks/>
          </p:cNvCxnSpPr>
          <p:nvPr/>
        </p:nvCxnSpPr>
        <p:spPr>
          <a:xfrm>
            <a:off x="11853863" y="6473371"/>
            <a:ext cx="28813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1778647" y="4836489"/>
            <a:ext cx="8634706" cy="0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45000" y="798245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b="1" spc="300" dirty="0">
                <a:latin typeface="Arial"/>
                <a:ea typeface="微软雅黑"/>
                <a:sym typeface="Arial"/>
              </a:rPr>
              <a:t>STM32</a:t>
            </a:r>
            <a:r>
              <a:rPr lang="zh-CN" altLang="en-US" sz="2800" b="1" spc="300" dirty="0">
                <a:latin typeface="Arial"/>
                <a:ea typeface="微软雅黑"/>
                <a:sym typeface="Arial"/>
              </a:rPr>
              <a:t>部分</a:t>
            </a:r>
          </a:p>
        </p:txBody>
      </p:sp>
      <p:cxnSp>
        <p:nvCxnSpPr>
          <p:cNvPr id="19" name="直接连接符 18"/>
          <p:cNvCxnSpPr>
            <a:cxnSpLocks/>
            <a:endCxn id="20" idx="4"/>
          </p:cNvCxnSpPr>
          <p:nvPr/>
        </p:nvCxnSpPr>
        <p:spPr>
          <a:xfrm flipV="1">
            <a:off x="3026231" y="4090535"/>
            <a:ext cx="0" cy="745956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2344060" y="2726193"/>
            <a:ext cx="1364342" cy="1364342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 flipV="1">
            <a:off x="5072744" y="4194629"/>
            <a:ext cx="0" cy="641861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4390573" y="2830287"/>
            <a:ext cx="1364342" cy="1364342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9165770" y="3759200"/>
            <a:ext cx="0" cy="1077289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445406" y="2233246"/>
            <a:ext cx="1581909" cy="1525952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44060" y="2964585"/>
            <a:ext cx="142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"/>
                <a:ea typeface="微软雅黑"/>
                <a:sym typeface="Arial"/>
              </a:rPr>
              <a:t>AD</a:t>
            </a:r>
            <a:r>
              <a:rPr lang="zh-CN" altLang="en-US" sz="2800" dirty="0">
                <a:latin typeface="Arial"/>
                <a:ea typeface="微软雅黑"/>
                <a:sym typeface="Arial"/>
              </a:rPr>
              <a:t>转换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74632" y="3487806"/>
            <a:ext cx="1703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AD</a:t>
            </a:r>
            <a:r>
              <a:rPr lang="zh-CN" altLang="en-US" sz="14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采样频率</a:t>
            </a:r>
            <a:endParaRPr lang="en-US" altLang="zh-CN" sz="1400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en-US" altLang="zh-CN" sz="14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12M</a:t>
            </a:r>
            <a:endParaRPr lang="zh-CN" altLang="en-US" sz="1400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14111" y="2997068"/>
            <a:ext cx="9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"/>
                <a:ea typeface="微软雅黑"/>
                <a:sym typeface="Arial"/>
              </a:rPr>
              <a:t>串口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453962" y="3487805"/>
            <a:ext cx="125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和</a:t>
            </a:r>
            <a:r>
              <a:rPr lang="en-US" altLang="zh-CN" sz="14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PC</a:t>
            </a:r>
            <a:r>
              <a:rPr lang="zh-CN" altLang="en-US" sz="14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通信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020560" y="2568677"/>
            <a:ext cx="2392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Arial"/>
                <a:ea typeface="微软雅黑"/>
                <a:sym typeface="Arial"/>
              </a:rPr>
              <a:t>编程方便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608616" y="3012043"/>
            <a:ext cx="1255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代码集成度高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 flipH="1" flipV="1">
            <a:off x="7137179" y="3660919"/>
            <a:ext cx="22273" cy="1175573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439516" y="2296575"/>
            <a:ext cx="1364342" cy="1364342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85773" y="256867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latin typeface="Arial"/>
                <a:ea typeface="微软雅黑"/>
                <a:sym typeface="Arial"/>
              </a:rPr>
              <a:t>供电</a:t>
            </a:r>
          </a:p>
        </p:txBody>
      </p:sp>
      <p:sp>
        <p:nvSpPr>
          <p:cNvPr id="34" name="矩形 33"/>
          <p:cNvSpPr/>
          <p:nvPr/>
        </p:nvSpPr>
        <p:spPr>
          <a:xfrm>
            <a:off x="6818739" y="3041529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525252"/>
                </a:solidFill>
                <a:latin typeface="Arial"/>
                <a:ea typeface="微软雅黑"/>
                <a:sym typeface="Arial"/>
              </a:rPr>
              <a:t>3.3V</a:t>
            </a:r>
            <a:endParaRPr lang="zh-CN" altLang="en-US" dirty="0">
              <a:solidFill>
                <a:srgbClr val="525252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2649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-83038" y="169297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Arial"/>
                <a:ea typeface="微软雅黑"/>
                <a:sym typeface="Arial"/>
              </a:rPr>
              <a:t>加速度计部分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11853863" y="6473371"/>
            <a:ext cx="28813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20006" y="1028700"/>
            <a:ext cx="812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原本采用</a:t>
            </a:r>
            <a:r>
              <a:rPr lang="en-US" altLang="zh-CN" dirty="0"/>
              <a:t>BU-27135-000</a:t>
            </a:r>
            <a:r>
              <a:rPr lang="zh-CN" altLang="en-US" dirty="0"/>
              <a:t>，由于焊接时引脚脱落，无法使用不得已改为</a:t>
            </a:r>
            <a:r>
              <a:rPr lang="en-US" altLang="zh-CN" dirty="0"/>
              <a:t>ADXL335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77" y="2251735"/>
            <a:ext cx="2385267" cy="14936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366" y="1892476"/>
            <a:ext cx="1994034" cy="1949623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5732585" y="26249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66446" y="4607373"/>
            <a:ext cx="9736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灵敏度大大降低，无法感知人说话的振动，自然也就无法归一化后进行收集波形和麦克风波形的比较，为了增大人说话对加速度计的影响，我们用胶带连接唇和加速度计来增大人说话对其的影响。这也导致了无法检测到高频的振动信号，后续数据处理受限。</a:t>
            </a:r>
          </a:p>
        </p:txBody>
      </p:sp>
    </p:spTree>
    <p:extLst>
      <p:ext uri="{BB962C8B-B14F-4D97-AF65-F5344CB8AC3E}">
        <p14:creationId xmlns:p14="http://schemas.microsoft.com/office/powerpoint/2010/main" val="1416841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-1321428" y="156407"/>
            <a:ext cx="496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b="1" spc="300" dirty="0">
                <a:latin typeface="Arial"/>
                <a:ea typeface="微软雅黑"/>
                <a:sym typeface="Arial"/>
              </a:rPr>
              <a:t>PC</a:t>
            </a:r>
            <a:r>
              <a:rPr lang="zh-CN" altLang="en-US" sz="2800" b="1" spc="300" dirty="0">
                <a:latin typeface="Arial"/>
                <a:ea typeface="微软雅黑"/>
                <a:sym typeface="Arial"/>
              </a:rPr>
              <a:t>部分</a:t>
            </a: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11853863" y="6473371"/>
            <a:ext cx="28813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06670" y="862900"/>
            <a:ext cx="333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  <a:r>
              <a:rPr lang="zh-CN" altLang="en-US" dirty="0"/>
              <a:t>部分选用</a:t>
            </a:r>
            <a:r>
              <a:rPr lang="en-US" altLang="zh-CN" dirty="0"/>
              <a:t>MATLAB</a:t>
            </a:r>
            <a:r>
              <a:rPr lang="zh-CN" altLang="en-US" dirty="0"/>
              <a:t>进行编程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13" y="1415505"/>
            <a:ext cx="110680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03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8408"/>
            <a:ext cx="6096528" cy="21566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710" y="1443031"/>
            <a:ext cx="5418290" cy="1844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10" y="3955694"/>
            <a:ext cx="3821021" cy="17187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6552" y="237364"/>
            <a:ext cx="194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latin typeface="Arial"/>
                <a:ea typeface="微软雅黑"/>
                <a:sym typeface="Arial"/>
              </a:rPr>
              <a:t>串口通信部分</a:t>
            </a:r>
          </a:p>
        </p:txBody>
      </p:sp>
    </p:spTree>
    <p:extLst>
      <p:ext uri="{BB962C8B-B14F-4D97-AF65-F5344CB8AC3E}">
        <p14:creationId xmlns:p14="http://schemas.microsoft.com/office/powerpoint/2010/main" val="3001087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546509" y="2426779"/>
            <a:ext cx="2266042" cy="2266042"/>
            <a:chOff x="1571625" y="1704975"/>
            <a:chExt cx="3067050" cy="306705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36" t="13636" r="13636" b="13636"/>
            <a:stretch>
              <a:fillRect/>
            </a:stretch>
          </p:blipFill>
          <p:spPr>
            <a:xfrm>
              <a:off x="1581150" y="1714500"/>
              <a:ext cx="3048000" cy="3048000"/>
            </a:xfrm>
            <a:custGeom>
              <a:avLst/>
              <a:gdLst>
                <a:gd name="connsiteX0" fmla="*/ 1524000 w 3048000"/>
                <a:gd name="connsiteY0" fmla="*/ 0 h 3048000"/>
                <a:gd name="connsiteX1" fmla="*/ 3048000 w 3048000"/>
                <a:gd name="connsiteY1" fmla="*/ 1524000 h 3048000"/>
                <a:gd name="connsiteX2" fmla="*/ 1524000 w 3048000"/>
                <a:gd name="connsiteY2" fmla="*/ 3048000 h 3048000"/>
                <a:gd name="connsiteX3" fmla="*/ 0 w 3048000"/>
                <a:gd name="connsiteY3" fmla="*/ 1524000 h 3048000"/>
                <a:gd name="connsiteX4" fmla="*/ 1524000 w 3048000"/>
                <a:gd name="connsiteY4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048000">
                  <a:moveTo>
                    <a:pt x="1524000" y="0"/>
                  </a:moveTo>
                  <a:cubicBezTo>
                    <a:pt x="2365682" y="0"/>
                    <a:pt x="3048000" y="682318"/>
                    <a:pt x="3048000" y="1524000"/>
                  </a:cubicBezTo>
                  <a:cubicBezTo>
                    <a:pt x="3048000" y="2365682"/>
                    <a:pt x="2365682" y="3048000"/>
                    <a:pt x="1524000" y="3048000"/>
                  </a:cubicBezTo>
                  <a:cubicBezTo>
                    <a:pt x="682318" y="3048000"/>
                    <a:pt x="0" y="2365682"/>
                    <a:pt x="0" y="1524000"/>
                  </a:cubicBezTo>
                  <a:cubicBezTo>
                    <a:pt x="0" y="682318"/>
                    <a:pt x="682318" y="0"/>
                    <a:pt x="1524000" y="0"/>
                  </a:cubicBezTo>
                  <a:close/>
                </a:path>
              </a:pathLst>
            </a:custGeom>
          </p:spPr>
        </p:pic>
        <p:sp>
          <p:nvSpPr>
            <p:cNvPr id="15" name="椭圆 14"/>
            <p:cNvSpPr/>
            <p:nvPr/>
          </p:nvSpPr>
          <p:spPr>
            <a:xfrm>
              <a:off x="1571625" y="1704975"/>
              <a:ext cx="3067050" cy="306705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42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2759706" y="2150268"/>
              <a:ext cx="690888" cy="1494632"/>
            </a:xfrm>
            <a:custGeom>
              <a:avLst/>
              <a:gdLst>
                <a:gd name="connsiteX0" fmla="*/ 301625 w 641350"/>
                <a:gd name="connsiteY0" fmla="*/ 0 h 1485900"/>
                <a:gd name="connsiteX1" fmla="*/ 247650 w 641350"/>
                <a:gd name="connsiteY1" fmla="*/ 238125 h 1485900"/>
                <a:gd name="connsiteX2" fmla="*/ 3175 w 641350"/>
                <a:gd name="connsiteY2" fmla="*/ 758825 h 1485900"/>
                <a:gd name="connsiteX3" fmla="*/ 0 w 641350"/>
                <a:gd name="connsiteY3" fmla="*/ 1079500 h 1485900"/>
                <a:gd name="connsiteX4" fmla="*/ 231775 w 641350"/>
                <a:gd name="connsiteY4" fmla="*/ 1374775 h 1485900"/>
                <a:gd name="connsiteX5" fmla="*/ 327025 w 641350"/>
                <a:gd name="connsiteY5" fmla="*/ 1485900 h 1485900"/>
                <a:gd name="connsiteX6" fmla="*/ 450850 w 641350"/>
                <a:gd name="connsiteY6" fmla="*/ 1323975 h 1485900"/>
                <a:gd name="connsiteX7" fmla="*/ 622300 w 641350"/>
                <a:gd name="connsiteY7" fmla="*/ 1079500 h 1485900"/>
                <a:gd name="connsiteX8" fmla="*/ 641350 w 641350"/>
                <a:gd name="connsiteY8" fmla="*/ 815975 h 1485900"/>
                <a:gd name="connsiteX9" fmla="*/ 415925 w 641350"/>
                <a:gd name="connsiteY9" fmla="*/ 352425 h 1485900"/>
                <a:gd name="connsiteX10" fmla="*/ 333375 w 641350"/>
                <a:gd name="connsiteY10" fmla="*/ 180975 h 1485900"/>
                <a:gd name="connsiteX11" fmla="*/ 301625 w 641350"/>
                <a:gd name="connsiteY11" fmla="*/ 0 h 1485900"/>
                <a:gd name="connsiteX0" fmla="*/ 301625 w 641350"/>
                <a:gd name="connsiteY0" fmla="*/ 490 h 1486390"/>
                <a:gd name="connsiteX1" fmla="*/ 247650 w 641350"/>
                <a:gd name="connsiteY1" fmla="*/ 238615 h 1486390"/>
                <a:gd name="connsiteX2" fmla="*/ 3175 w 641350"/>
                <a:gd name="connsiteY2" fmla="*/ 759315 h 1486390"/>
                <a:gd name="connsiteX3" fmla="*/ 0 w 641350"/>
                <a:gd name="connsiteY3" fmla="*/ 1079990 h 1486390"/>
                <a:gd name="connsiteX4" fmla="*/ 231775 w 641350"/>
                <a:gd name="connsiteY4" fmla="*/ 1375265 h 1486390"/>
                <a:gd name="connsiteX5" fmla="*/ 327025 w 641350"/>
                <a:gd name="connsiteY5" fmla="*/ 1486390 h 1486390"/>
                <a:gd name="connsiteX6" fmla="*/ 450850 w 641350"/>
                <a:gd name="connsiteY6" fmla="*/ 1324465 h 1486390"/>
                <a:gd name="connsiteX7" fmla="*/ 622300 w 641350"/>
                <a:gd name="connsiteY7" fmla="*/ 1079990 h 1486390"/>
                <a:gd name="connsiteX8" fmla="*/ 641350 w 641350"/>
                <a:gd name="connsiteY8" fmla="*/ 816465 h 1486390"/>
                <a:gd name="connsiteX9" fmla="*/ 415925 w 641350"/>
                <a:gd name="connsiteY9" fmla="*/ 352915 h 1486390"/>
                <a:gd name="connsiteX10" fmla="*/ 333375 w 641350"/>
                <a:gd name="connsiteY10" fmla="*/ 181465 h 1486390"/>
                <a:gd name="connsiteX11" fmla="*/ 301625 w 641350"/>
                <a:gd name="connsiteY11" fmla="*/ 490 h 1486390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07 h 1486007"/>
                <a:gd name="connsiteX1" fmla="*/ 247650 w 641350"/>
                <a:gd name="connsiteY1" fmla="*/ 238232 h 1486007"/>
                <a:gd name="connsiteX2" fmla="*/ 3175 w 641350"/>
                <a:gd name="connsiteY2" fmla="*/ 758932 h 1486007"/>
                <a:gd name="connsiteX3" fmla="*/ 0 w 641350"/>
                <a:gd name="connsiteY3" fmla="*/ 1079607 h 1486007"/>
                <a:gd name="connsiteX4" fmla="*/ 231775 w 641350"/>
                <a:gd name="connsiteY4" fmla="*/ 1374882 h 1486007"/>
                <a:gd name="connsiteX5" fmla="*/ 327025 w 641350"/>
                <a:gd name="connsiteY5" fmla="*/ 1486007 h 1486007"/>
                <a:gd name="connsiteX6" fmla="*/ 450850 w 641350"/>
                <a:gd name="connsiteY6" fmla="*/ 1324082 h 1486007"/>
                <a:gd name="connsiteX7" fmla="*/ 622300 w 641350"/>
                <a:gd name="connsiteY7" fmla="*/ 1079607 h 1486007"/>
                <a:gd name="connsiteX8" fmla="*/ 641350 w 641350"/>
                <a:gd name="connsiteY8" fmla="*/ 816082 h 1486007"/>
                <a:gd name="connsiteX9" fmla="*/ 415925 w 641350"/>
                <a:gd name="connsiteY9" fmla="*/ 352532 h 1486007"/>
                <a:gd name="connsiteX10" fmla="*/ 355600 w 641350"/>
                <a:gd name="connsiteY10" fmla="*/ 200132 h 1486007"/>
                <a:gd name="connsiteX11" fmla="*/ 301625 w 641350"/>
                <a:gd name="connsiteY11" fmla="*/ 107 h 1486007"/>
                <a:gd name="connsiteX0" fmla="*/ 311150 w 641350"/>
                <a:gd name="connsiteY0" fmla="*/ 73 h 1469305"/>
                <a:gd name="connsiteX1" fmla="*/ 247650 w 641350"/>
                <a:gd name="connsiteY1" fmla="*/ 221530 h 1469305"/>
                <a:gd name="connsiteX2" fmla="*/ 3175 w 641350"/>
                <a:gd name="connsiteY2" fmla="*/ 742230 h 1469305"/>
                <a:gd name="connsiteX3" fmla="*/ 0 w 641350"/>
                <a:gd name="connsiteY3" fmla="*/ 1062905 h 1469305"/>
                <a:gd name="connsiteX4" fmla="*/ 231775 w 641350"/>
                <a:gd name="connsiteY4" fmla="*/ 1358180 h 1469305"/>
                <a:gd name="connsiteX5" fmla="*/ 327025 w 641350"/>
                <a:gd name="connsiteY5" fmla="*/ 1469305 h 1469305"/>
                <a:gd name="connsiteX6" fmla="*/ 450850 w 641350"/>
                <a:gd name="connsiteY6" fmla="*/ 1307380 h 1469305"/>
                <a:gd name="connsiteX7" fmla="*/ 622300 w 641350"/>
                <a:gd name="connsiteY7" fmla="*/ 1062905 h 1469305"/>
                <a:gd name="connsiteX8" fmla="*/ 641350 w 641350"/>
                <a:gd name="connsiteY8" fmla="*/ 799380 h 1469305"/>
                <a:gd name="connsiteX9" fmla="*/ 415925 w 641350"/>
                <a:gd name="connsiteY9" fmla="*/ 335830 h 1469305"/>
                <a:gd name="connsiteX10" fmla="*/ 355600 w 641350"/>
                <a:gd name="connsiteY10" fmla="*/ 183430 h 1469305"/>
                <a:gd name="connsiteX11" fmla="*/ 311150 w 641350"/>
                <a:gd name="connsiteY11" fmla="*/ 73 h 1469305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415925 w 641350"/>
                <a:gd name="connsiteY9" fmla="*/ 335759 h 1469234"/>
                <a:gd name="connsiteX10" fmla="*/ 367506 w 641350"/>
                <a:gd name="connsiteY10" fmla="*/ 223841 h 1469234"/>
                <a:gd name="connsiteX11" fmla="*/ 311150 w 641350"/>
                <a:gd name="connsiteY11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415925 w 641350"/>
                <a:gd name="connsiteY9" fmla="*/ 335759 h 1469234"/>
                <a:gd name="connsiteX10" fmla="*/ 367506 w 641350"/>
                <a:gd name="connsiteY10" fmla="*/ 223841 h 1469234"/>
                <a:gd name="connsiteX11" fmla="*/ 311150 w 641350"/>
                <a:gd name="connsiteY11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367506 w 641350"/>
                <a:gd name="connsiteY9" fmla="*/ 223841 h 1469234"/>
                <a:gd name="connsiteX10" fmla="*/ 311150 w 641350"/>
                <a:gd name="connsiteY10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367506 w 641350"/>
                <a:gd name="connsiteY9" fmla="*/ 223841 h 1469234"/>
                <a:gd name="connsiteX10" fmla="*/ 311150 w 641350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742159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835027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11150 w 663464"/>
                <a:gd name="connsiteY0" fmla="*/ 2 h 1469234"/>
                <a:gd name="connsiteX1" fmla="*/ 247650 w 663464"/>
                <a:gd name="connsiteY1" fmla="*/ 221459 h 1469234"/>
                <a:gd name="connsiteX2" fmla="*/ 3175 w 663464"/>
                <a:gd name="connsiteY2" fmla="*/ 835027 h 1469234"/>
                <a:gd name="connsiteX3" fmla="*/ 0 w 663464"/>
                <a:gd name="connsiteY3" fmla="*/ 1062834 h 1469234"/>
                <a:gd name="connsiteX4" fmla="*/ 231775 w 663464"/>
                <a:gd name="connsiteY4" fmla="*/ 1358109 h 1469234"/>
                <a:gd name="connsiteX5" fmla="*/ 327025 w 663464"/>
                <a:gd name="connsiteY5" fmla="*/ 1469234 h 1469234"/>
                <a:gd name="connsiteX6" fmla="*/ 450850 w 663464"/>
                <a:gd name="connsiteY6" fmla="*/ 1307309 h 1469234"/>
                <a:gd name="connsiteX7" fmla="*/ 622300 w 663464"/>
                <a:gd name="connsiteY7" fmla="*/ 1062834 h 1469234"/>
                <a:gd name="connsiteX8" fmla="*/ 641350 w 663464"/>
                <a:gd name="connsiteY8" fmla="*/ 799309 h 1469234"/>
                <a:gd name="connsiteX9" fmla="*/ 367506 w 663464"/>
                <a:gd name="connsiteY9" fmla="*/ 223841 h 1469234"/>
                <a:gd name="connsiteX10" fmla="*/ 311150 w 663464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835027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44909 w 696169"/>
                <a:gd name="connsiteY0" fmla="*/ 2 h 1469234"/>
                <a:gd name="connsiteX1" fmla="*/ 281409 w 696169"/>
                <a:gd name="connsiteY1" fmla="*/ 221459 h 1469234"/>
                <a:gd name="connsiteX2" fmla="*/ 36934 w 696169"/>
                <a:gd name="connsiteY2" fmla="*/ 835027 h 1469234"/>
                <a:gd name="connsiteX3" fmla="*/ 33759 w 696169"/>
                <a:gd name="connsiteY3" fmla="*/ 1062834 h 1469234"/>
                <a:gd name="connsiteX4" fmla="*/ 265534 w 696169"/>
                <a:gd name="connsiteY4" fmla="*/ 1358109 h 1469234"/>
                <a:gd name="connsiteX5" fmla="*/ 360784 w 696169"/>
                <a:gd name="connsiteY5" fmla="*/ 1469234 h 1469234"/>
                <a:gd name="connsiteX6" fmla="*/ 484609 w 696169"/>
                <a:gd name="connsiteY6" fmla="*/ 1307309 h 1469234"/>
                <a:gd name="connsiteX7" fmla="*/ 656059 w 696169"/>
                <a:gd name="connsiteY7" fmla="*/ 1062834 h 1469234"/>
                <a:gd name="connsiteX8" fmla="*/ 675109 w 696169"/>
                <a:gd name="connsiteY8" fmla="*/ 799309 h 1469234"/>
                <a:gd name="connsiteX9" fmla="*/ 401265 w 696169"/>
                <a:gd name="connsiteY9" fmla="*/ 223841 h 1469234"/>
                <a:gd name="connsiteX10" fmla="*/ 344909 w 696169"/>
                <a:gd name="connsiteY10" fmla="*/ 2 h 1469234"/>
                <a:gd name="connsiteX0" fmla="*/ 321648 w 672908"/>
                <a:gd name="connsiteY0" fmla="*/ 2 h 1469234"/>
                <a:gd name="connsiteX1" fmla="*/ 258148 w 672908"/>
                <a:gd name="connsiteY1" fmla="*/ 221459 h 1469234"/>
                <a:gd name="connsiteX2" fmla="*/ 13673 w 672908"/>
                <a:gd name="connsiteY2" fmla="*/ 835027 h 1469234"/>
                <a:gd name="connsiteX3" fmla="*/ 10498 w 672908"/>
                <a:gd name="connsiteY3" fmla="*/ 1062834 h 1469234"/>
                <a:gd name="connsiteX4" fmla="*/ 242273 w 672908"/>
                <a:gd name="connsiteY4" fmla="*/ 1358109 h 1469234"/>
                <a:gd name="connsiteX5" fmla="*/ 337523 w 672908"/>
                <a:gd name="connsiteY5" fmla="*/ 1469234 h 1469234"/>
                <a:gd name="connsiteX6" fmla="*/ 461348 w 672908"/>
                <a:gd name="connsiteY6" fmla="*/ 1307309 h 1469234"/>
                <a:gd name="connsiteX7" fmla="*/ 632798 w 672908"/>
                <a:gd name="connsiteY7" fmla="*/ 1062834 h 1469234"/>
                <a:gd name="connsiteX8" fmla="*/ 651848 w 672908"/>
                <a:gd name="connsiteY8" fmla="*/ 799309 h 1469234"/>
                <a:gd name="connsiteX9" fmla="*/ 378004 w 672908"/>
                <a:gd name="connsiteY9" fmla="*/ 223841 h 1469234"/>
                <a:gd name="connsiteX10" fmla="*/ 321648 w 672908"/>
                <a:gd name="connsiteY10" fmla="*/ 2 h 1469234"/>
                <a:gd name="connsiteX0" fmla="*/ 328109 w 679369"/>
                <a:gd name="connsiteY0" fmla="*/ 2 h 1469234"/>
                <a:gd name="connsiteX1" fmla="*/ 264609 w 679369"/>
                <a:gd name="connsiteY1" fmla="*/ 221459 h 1469234"/>
                <a:gd name="connsiteX2" fmla="*/ 20134 w 679369"/>
                <a:gd name="connsiteY2" fmla="*/ 835027 h 1469234"/>
                <a:gd name="connsiteX3" fmla="*/ 31246 w 679369"/>
                <a:gd name="connsiteY3" fmla="*/ 1091409 h 1469234"/>
                <a:gd name="connsiteX4" fmla="*/ 248734 w 679369"/>
                <a:gd name="connsiteY4" fmla="*/ 1358109 h 1469234"/>
                <a:gd name="connsiteX5" fmla="*/ 343984 w 679369"/>
                <a:gd name="connsiteY5" fmla="*/ 1469234 h 1469234"/>
                <a:gd name="connsiteX6" fmla="*/ 467809 w 679369"/>
                <a:gd name="connsiteY6" fmla="*/ 1307309 h 1469234"/>
                <a:gd name="connsiteX7" fmla="*/ 639259 w 679369"/>
                <a:gd name="connsiteY7" fmla="*/ 1062834 h 1469234"/>
                <a:gd name="connsiteX8" fmla="*/ 658309 w 679369"/>
                <a:gd name="connsiteY8" fmla="*/ 799309 h 1469234"/>
                <a:gd name="connsiteX9" fmla="*/ 384465 w 679369"/>
                <a:gd name="connsiteY9" fmla="*/ 223841 h 1469234"/>
                <a:gd name="connsiteX10" fmla="*/ 328109 w 679369"/>
                <a:gd name="connsiteY10" fmla="*/ 2 h 1469234"/>
                <a:gd name="connsiteX0" fmla="*/ 328746 w 680006"/>
                <a:gd name="connsiteY0" fmla="*/ 2 h 1469234"/>
                <a:gd name="connsiteX1" fmla="*/ 265246 w 680006"/>
                <a:gd name="connsiteY1" fmla="*/ 221459 h 1469234"/>
                <a:gd name="connsiteX2" fmla="*/ 20771 w 680006"/>
                <a:gd name="connsiteY2" fmla="*/ 835027 h 1469234"/>
                <a:gd name="connsiteX3" fmla="*/ 31883 w 680006"/>
                <a:gd name="connsiteY3" fmla="*/ 1091409 h 1469234"/>
                <a:gd name="connsiteX4" fmla="*/ 249371 w 680006"/>
                <a:gd name="connsiteY4" fmla="*/ 1358109 h 1469234"/>
                <a:gd name="connsiteX5" fmla="*/ 344621 w 680006"/>
                <a:gd name="connsiteY5" fmla="*/ 1469234 h 1469234"/>
                <a:gd name="connsiteX6" fmla="*/ 468446 w 680006"/>
                <a:gd name="connsiteY6" fmla="*/ 1307309 h 1469234"/>
                <a:gd name="connsiteX7" fmla="*/ 639896 w 680006"/>
                <a:gd name="connsiteY7" fmla="*/ 1062834 h 1469234"/>
                <a:gd name="connsiteX8" fmla="*/ 658946 w 680006"/>
                <a:gd name="connsiteY8" fmla="*/ 799309 h 1469234"/>
                <a:gd name="connsiteX9" fmla="*/ 385102 w 680006"/>
                <a:gd name="connsiteY9" fmla="*/ 223841 h 1469234"/>
                <a:gd name="connsiteX10" fmla="*/ 328746 w 680006"/>
                <a:gd name="connsiteY10" fmla="*/ 2 h 1469234"/>
                <a:gd name="connsiteX0" fmla="*/ 328746 w 680006"/>
                <a:gd name="connsiteY0" fmla="*/ 2 h 1469234"/>
                <a:gd name="connsiteX1" fmla="*/ 265246 w 680006"/>
                <a:gd name="connsiteY1" fmla="*/ 221459 h 1469234"/>
                <a:gd name="connsiteX2" fmla="*/ 20771 w 680006"/>
                <a:gd name="connsiteY2" fmla="*/ 835027 h 1469234"/>
                <a:gd name="connsiteX3" fmla="*/ 31883 w 680006"/>
                <a:gd name="connsiteY3" fmla="*/ 1091409 h 1469234"/>
                <a:gd name="connsiteX4" fmla="*/ 249371 w 680006"/>
                <a:gd name="connsiteY4" fmla="*/ 1358109 h 1469234"/>
                <a:gd name="connsiteX5" fmla="*/ 344621 w 680006"/>
                <a:gd name="connsiteY5" fmla="*/ 1469234 h 1469234"/>
                <a:gd name="connsiteX6" fmla="*/ 468446 w 680006"/>
                <a:gd name="connsiteY6" fmla="*/ 1307309 h 1469234"/>
                <a:gd name="connsiteX7" fmla="*/ 639896 w 680006"/>
                <a:gd name="connsiteY7" fmla="*/ 1062834 h 1469234"/>
                <a:gd name="connsiteX8" fmla="*/ 658946 w 680006"/>
                <a:gd name="connsiteY8" fmla="*/ 799309 h 1469234"/>
                <a:gd name="connsiteX9" fmla="*/ 385102 w 680006"/>
                <a:gd name="connsiteY9" fmla="*/ 223841 h 1469234"/>
                <a:gd name="connsiteX10" fmla="*/ 328746 w 680006"/>
                <a:gd name="connsiteY10" fmla="*/ 2 h 1469234"/>
                <a:gd name="connsiteX0" fmla="*/ 328746 w 678348"/>
                <a:gd name="connsiteY0" fmla="*/ 2 h 1469234"/>
                <a:gd name="connsiteX1" fmla="*/ 265246 w 678348"/>
                <a:gd name="connsiteY1" fmla="*/ 221459 h 1469234"/>
                <a:gd name="connsiteX2" fmla="*/ 20771 w 678348"/>
                <a:gd name="connsiteY2" fmla="*/ 835027 h 1469234"/>
                <a:gd name="connsiteX3" fmla="*/ 31883 w 678348"/>
                <a:gd name="connsiteY3" fmla="*/ 1091409 h 1469234"/>
                <a:gd name="connsiteX4" fmla="*/ 249371 w 678348"/>
                <a:gd name="connsiteY4" fmla="*/ 1358109 h 1469234"/>
                <a:gd name="connsiteX5" fmla="*/ 344621 w 678348"/>
                <a:gd name="connsiteY5" fmla="*/ 1469234 h 1469234"/>
                <a:gd name="connsiteX6" fmla="*/ 468446 w 678348"/>
                <a:gd name="connsiteY6" fmla="*/ 1307309 h 1469234"/>
                <a:gd name="connsiteX7" fmla="*/ 635134 w 678348"/>
                <a:gd name="connsiteY7" fmla="*/ 1098553 h 1469234"/>
                <a:gd name="connsiteX8" fmla="*/ 658946 w 678348"/>
                <a:gd name="connsiteY8" fmla="*/ 799309 h 1469234"/>
                <a:gd name="connsiteX9" fmla="*/ 385102 w 678348"/>
                <a:gd name="connsiteY9" fmla="*/ 223841 h 1469234"/>
                <a:gd name="connsiteX10" fmla="*/ 328746 w 678348"/>
                <a:gd name="connsiteY10" fmla="*/ 2 h 1469234"/>
                <a:gd name="connsiteX0" fmla="*/ 328746 w 683887"/>
                <a:gd name="connsiteY0" fmla="*/ 2 h 1469234"/>
                <a:gd name="connsiteX1" fmla="*/ 265246 w 683887"/>
                <a:gd name="connsiteY1" fmla="*/ 221459 h 1469234"/>
                <a:gd name="connsiteX2" fmla="*/ 20771 w 683887"/>
                <a:gd name="connsiteY2" fmla="*/ 835027 h 1469234"/>
                <a:gd name="connsiteX3" fmla="*/ 31883 w 683887"/>
                <a:gd name="connsiteY3" fmla="*/ 1091409 h 1469234"/>
                <a:gd name="connsiteX4" fmla="*/ 249371 w 683887"/>
                <a:gd name="connsiteY4" fmla="*/ 1358109 h 1469234"/>
                <a:gd name="connsiteX5" fmla="*/ 344621 w 683887"/>
                <a:gd name="connsiteY5" fmla="*/ 1469234 h 1469234"/>
                <a:gd name="connsiteX6" fmla="*/ 468446 w 683887"/>
                <a:gd name="connsiteY6" fmla="*/ 1307309 h 1469234"/>
                <a:gd name="connsiteX7" fmla="*/ 635134 w 683887"/>
                <a:gd name="connsiteY7" fmla="*/ 1098553 h 1469234"/>
                <a:gd name="connsiteX8" fmla="*/ 658946 w 683887"/>
                <a:gd name="connsiteY8" fmla="*/ 799309 h 1469234"/>
                <a:gd name="connsiteX9" fmla="*/ 385102 w 683887"/>
                <a:gd name="connsiteY9" fmla="*/ 223841 h 1469234"/>
                <a:gd name="connsiteX10" fmla="*/ 328746 w 683887"/>
                <a:gd name="connsiteY10" fmla="*/ 2 h 1469234"/>
                <a:gd name="connsiteX0" fmla="*/ 328746 w 676786"/>
                <a:gd name="connsiteY0" fmla="*/ 2 h 1469234"/>
                <a:gd name="connsiteX1" fmla="*/ 265246 w 676786"/>
                <a:gd name="connsiteY1" fmla="*/ 221459 h 1469234"/>
                <a:gd name="connsiteX2" fmla="*/ 20771 w 676786"/>
                <a:gd name="connsiteY2" fmla="*/ 835027 h 1469234"/>
                <a:gd name="connsiteX3" fmla="*/ 31883 w 676786"/>
                <a:gd name="connsiteY3" fmla="*/ 1091409 h 1469234"/>
                <a:gd name="connsiteX4" fmla="*/ 249371 w 676786"/>
                <a:gd name="connsiteY4" fmla="*/ 1358109 h 1469234"/>
                <a:gd name="connsiteX5" fmla="*/ 344621 w 676786"/>
                <a:gd name="connsiteY5" fmla="*/ 1469234 h 1469234"/>
                <a:gd name="connsiteX6" fmla="*/ 468446 w 676786"/>
                <a:gd name="connsiteY6" fmla="*/ 1307309 h 1469234"/>
                <a:gd name="connsiteX7" fmla="*/ 616084 w 676786"/>
                <a:gd name="connsiteY7" fmla="*/ 1115222 h 1469234"/>
                <a:gd name="connsiteX8" fmla="*/ 658946 w 676786"/>
                <a:gd name="connsiteY8" fmla="*/ 799309 h 1469234"/>
                <a:gd name="connsiteX9" fmla="*/ 385102 w 676786"/>
                <a:gd name="connsiteY9" fmla="*/ 223841 h 1469234"/>
                <a:gd name="connsiteX10" fmla="*/ 328746 w 676786"/>
                <a:gd name="connsiteY10" fmla="*/ 2 h 1469234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28746 w 674435"/>
                <a:gd name="connsiteY0" fmla="*/ 2 h 1469235"/>
                <a:gd name="connsiteX1" fmla="*/ 265246 w 674435"/>
                <a:gd name="connsiteY1" fmla="*/ 221459 h 1469235"/>
                <a:gd name="connsiteX2" fmla="*/ 20771 w 674435"/>
                <a:gd name="connsiteY2" fmla="*/ 835027 h 1469235"/>
                <a:gd name="connsiteX3" fmla="*/ 31883 w 674435"/>
                <a:gd name="connsiteY3" fmla="*/ 1091409 h 1469235"/>
                <a:gd name="connsiteX4" fmla="*/ 249371 w 674435"/>
                <a:gd name="connsiteY4" fmla="*/ 1358109 h 1469235"/>
                <a:gd name="connsiteX5" fmla="*/ 344621 w 674435"/>
                <a:gd name="connsiteY5" fmla="*/ 1469234 h 1469235"/>
                <a:gd name="connsiteX6" fmla="*/ 413677 w 674435"/>
                <a:gd name="connsiteY6" fmla="*/ 1359696 h 1469235"/>
                <a:gd name="connsiteX7" fmla="*/ 616084 w 674435"/>
                <a:gd name="connsiteY7" fmla="*/ 1115222 h 1469235"/>
                <a:gd name="connsiteX8" fmla="*/ 658946 w 674435"/>
                <a:gd name="connsiteY8" fmla="*/ 799309 h 1469235"/>
                <a:gd name="connsiteX9" fmla="*/ 385102 w 674435"/>
                <a:gd name="connsiteY9" fmla="*/ 223841 h 1469235"/>
                <a:gd name="connsiteX10" fmla="*/ 328746 w 674435"/>
                <a:gd name="connsiteY10" fmla="*/ 2 h 1469235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33197 w 678886"/>
                <a:gd name="connsiteY0" fmla="*/ 2 h 1469234"/>
                <a:gd name="connsiteX1" fmla="*/ 269697 w 678886"/>
                <a:gd name="connsiteY1" fmla="*/ 221459 h 1469234"/>
                <a:gd name="connsiteX2" fmla="*/ 25222 w 678886"/>
                <a:gd name="connsiteY2" fmla="*/ 835027 h 1469234"/>
                <a:gd name="connsiteX3" fmla="*/ 36334 w 678886"/>
                <a:gd name="connsiteY3" fmla="*/ 1091409 h 1469234"/>
                <a:gd name="connsiteX4" fmla="*/ 277635 w 678886"/>
                <a:gd name="connsiteY4" fmla="*/ 1346203 h 1469234"/>
                <a:gd name="connsiteX5" fmla="*/ 349072 w 678886"/>
                <a:gd name="connsiteY5" fmla="*/ 1469234 h 1469234"/>
                <a:gd name="connsiteX6" fmla="*/ 418128 w 678886"/>
                <a:gd name="connsiteY6" fmla="*/ 1359696 h 1469234"/>
                <a:gd name="connsiteX7" fmla="*/ 620535 w 678886"/>
                <a:gd name="connsiteY7" fmla="*/ 1115222 h 1469234"/>
                <a:gd name="connsiteX8" fmla="*/ 663397 w 678886"/>
                <a:gd name="connsiteY8" fmla="*/ 799309 h 1469234"/>
                <a:gd name="connsiteX9" fmla="*/ 389553 w 678886"/>
                <a:gd name="connsiteY9" fmla="*/ 223841 h 1469234"/>
                <a:gd name="connsiteX10" fmla="*/ 333197 w 678886"/>
                <a:gd name="connsiteY10" fmla="*/ 2 h 1469234"/>
                <a:gd name="connsiteX0" fmla="*/ 333458 w 679147"/>
                <a:gd name="connsiteY0" fmla="*/ 2 h 1469234"/>
                <a:gd name="connsiteX1" fmla="*/ 269958 w 679147"/>
                <a:gd name="connsiteY1" fmla="*/ 221459 h 1469234"/>
                <a:gd name="connsiteX2" fmla="*/ 25483 w 679147"/>
                <a:gd name="connsiteY2" fmla="*/ 835027 h 1469234"/>
                <a:gd name="connsiteX3" fmla="*/ 36595 w 679147"/>
                <a:gd name="connsiteY3" fmla="*/ 1091409 h 1469234"/>
                <a:gd name="connsiteX4" fmla="*/ 282658 w 679147"/>
                <a:gd name="connsiteY4" fmla="*/ 1367634 h 1469234"/>
                <a:gd name="connsiteX5" fmla="*/ 349333 w 679147"/>
                <a:gd name="connsiteY5" fmla="*/ 1469234 h 1469234"/>
                <a:gd name="connsiteX6" fmla="*/ 418389 w 679147"/>
                <a:gd name="connsiteY6" fmla="*/ 1359696 h 1469234"/>
                <a:gd name="connsiteX7" fmla="*/ 620796 w 679147"/>
                <a:gd name="connsiteY7" fmla="*/ 1115222 h 1469234"/>
                <a:gd name="connsiteX8" fmla="*/ 663658 w 679147"/>
                <a:gd name="connsiteY8" fmla="*/ 799309 h 1469234"/>
                <a:gd name="connsiteX9" fmla="*/ 389814 w 679147"/>
                <a:gd name="connsiteY9" fmla="*/ 223841 h 1469234"/>
                <a:gd name="connsiteX10" fmla="*/ 333458 w 679147"/>
                <a:gd name="connsiteY10" fmla="*/ 2 h 14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47" h="1469234">
                  <a:moveTo>
                    <a:pt x="333458" y="2"/>
                  </a:moveTo>
                  <a:cubicBezTo>
                    <a:pt x="313482" y="-395"/>
                    <a:pt x="321287" y="82288"/>
                    <a:pt x="269958" y="221459"/>
                  </a:cubicBezTo>
                  <a:cubicBezTo>
                    <a:pt x="218629" y="360630"/>
                    <a:pt x="64377" y="690035"/>
                    <a:pt x="25483" y="835027"/>
                  </a:cubicBezTo>
                  <a:cubicBezTo>
                    <a:pt x="-13411" y="980019"/>
                    <a:pt x="-6268" y="1002641"/>
                    <a:pt x="36595" y="1091409"/>
                  </a:cubicBezTo>
                  <a:cubicBezTo>
                    <a:pt x="79458" y="1180177"/>
                    <a:pt x="250908" y="1330592"/>
                    <a:pt x="282658" y="1367634"/>
                  </a:cubicBezTo>
                  <a:lnTo>
                    <a:pt x="349333" y="1469234"/>
                  </a:lnTo>
                  <a:cubicBezTo>
                    <a:pt x="376717" y="1469498"/>
                    <a:pt x="368383" y="1404411"/>
                    <a:pt x="418389" y="1359696"/>
                  </a:cubicBezTo>
                  <a:cubicBezTo>
                    <a:pt x="468395" y="1314981"/>
                    <a:pt x="579918" y="1208620"/>
                    <a:pt x="620796" y="1115222"/>
                  </a:cubicBezTo>
                  <a:cubicBezTo>
                    <a:pt x="661674" y="1021824"/>
                    <a:pt x="702155" y="947872"/>
                    <a:pt x="663658" y="799309"/>
                  </a:cubicBezTo>
                  <a:cubicBezTo>
                    <a:pt x="625161" y="650746"/>
                    <a:pt x="444847" y="357059"/>
                    <a:pt x="389814" y="223841"/>
                  </a:cubicBezTo>
                  <a:cubicBezTo>
                    <a:pt x="346157" y="175025"/>
                    <a:pt x="353434" y="399"/>
                    <a:pt x="333458" y="2"/>
                  </a:cubicBezTo>
                  <a:close/>
                </a:path>
              </a:pathLst>
            </a:custGeom>
            <a:solidFill>
              <a:srgbClr val="F364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 useBgFill="1">
          <p:nvSpPr>
            <p:cNvPr id="14" name="矩形: 圆角 13"/>
            <p:cNvSpPr/>
            <p:nvPr/>
          </p:nvSpPr>
          <p:spPr>
            <a:xfrm>
              <a:off x="2276475" y="3806614"/>
              <a:ext cx="1657350" cy="211787"/>
            </a:xfrm>
            <a:prstGeom prst="roundRect">
              <a:avLst>
                <a:gd name="adj" fmla="val 256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162541" y="2947918"/>
            <a:ext cx="714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Arial"/>
                <a:ea typeface="微软雅黑"/>
                <a:sym typeface="Arial"/>
              </a:rPr>
              <a:t>第四部分  实验结果与展示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62540" y="3648463"/>
            <a:ext cx="602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Part 4  Experimental results and display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39295" y="2755777"/>
            <a:ext cx="783772" cy="0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9923068" y="2755777"/>
            <a:ext cx="1" cy="269998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矩形 26"/>
          <p:cNvSpPr/>
          <p:nvPr/>
        </p:nvSpPr>
        <p:spPr>
          <a:xfrm>
            <a:off x="9923067" y="2489079"/>
            <a:ext cx="266700" cy="266700"/>
          </a:xfrm>
          <a:prstGeom prst="rect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51066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90106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1066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87286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 flipH="1">
            <a:off x="70920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887325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96385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928759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73425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45" name="直接连接符 44"/>
          <p:cNvCxnSpPr>
            <a:stCxn id="43" idx="4"/>
          </p:cNvCxnSpPr>
          <p:nvPr/>
        </p:nvCxnSpPr>
        <p:spPr>
          <a:xfrm>
            <a:off x="196285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591889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1530929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1591889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1828109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 flipH="1">
            <a:off x="1950029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128148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237208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2169582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414248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7" name="直接连接符 56"/>
          <p:cNvCxnSpPr>
            <a:stCxn id="56" idx="4"/>
          </p:cNvCxnSpPr>
          <p:nvPr/>
        </p:nvCxnSpPr>
        <p:spPr>
          <a:xfrm>
            <a:off x="1437108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832712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2771752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2832712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3068932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 flipH="1">
            <a:off x="3190852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3368971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3478031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3410405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561061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8" name="直接连接符 67"/>
          <p:cNvCxnSpPr>
            <a:cxnSpLocks/>
            <a:stCxn id="67" idx="4"/>
          </p:cNvCxnSpPr>
          <p:nvPr/>
        </p:nvCxnSpPr>
        <p:spPr>
          <a:xfrm flipH="1">
            <a:off x="2469141" y="6450107"/>
            <a:ext cx="11478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4073535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4012575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H="1">
            <a:off x="4073535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4309755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4" name="直接连接符 73"/>
          <p:cNvCxnSpPr>
            <a:cxnSpLocks/>
          </p:cNvCxnSpPr>
          <p:nvPr/>
        </p:nvCxnSpPr>
        <p:spPr>
          <a:xfrm flipH="1">
            <a:off x="4431675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/>
          <p:cNvSpPr/>
          <p:nvPr/>
        </p:nvSpPr>
        <p:spPr>
          <a:xfrm>
            <a:off x="4609794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4718854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4651228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895894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9" name="直接连接符 78"/>
          <p:cNvCxnSpPr>
            <a:stCxn id="78" idx="4"/>
          </p:cNvCxnSpPr>
          <p:nvPr/>
        </p:nvCxnSpPr>
        <p:spPr>
          <a:xfrm>
            <a:off x="3918754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5314358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5253398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5314358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/>
          <p:cNvSpPr/>
          <p:nvPr/>
        </p:nvSpPr>
        <p:spPr>
          <a:xfrm>
            <a:off x="5550578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5" name="直接连接符 84"/>
          <p:cNvCxnSpPr>
            <a:cxnSpLocks/>
          </p:cNvCxnSpPr>
          <p:nvPr/>
        </p:nvCxnSpPr>
        <p:spPr>
          <a:xfrm flipH="1">
            <a:off x="5672498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5850617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959677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5892051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136717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0" name="直接连接符 89"/>
          <p:cNvCxnSpPr>
            <a:stCxn id="89" idx="4"/>
          </p:cNvCxnSpPr>
          <p:nvPr/>
        </p:nvCxnSpPr>
        <p:spPr>
          <a:xfrm>
            <a:off x="5159577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6555181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6494221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4" name="直接连接符 93"/>
          <p:cNvCxnSpPr/>
          <p:nvPr/>
        </p:nvCxnSpPr>
        <p:spPr>
          <a:xfrm flipH="1">
            <a:off x="6555181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/>
          <p:cNvSpPr/>
          <p:nvPr/>
        </p:nvSpPr>
        <p:spPr>
          <a:xfrm>
            <a:off x="6791401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6" name="直接连接符 95"/>
          <p:cNvCxnSpPr>
            <a:cxnSpLocks/>
          </p:cNvCxnSpPr>
          <p:nvPr/>
        </p:nvCxnSpPr>
        <p:spPr>
          <a:xfrm flipH="1">
            <a:off x="6913321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7091440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200500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/>
          <p:cNvSpPr/>
          <p:nvPr/>
        </p:nvSpPr>
        <p:spPr>
          <a:xfrm>
            <a:off x="7132874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377540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1" name="直接连接符 100"/>
          <p:cNvCxnSpPr>
            <a:stCxn id="100" idx="4"/>
          </p:cNvCxnSpPr>
          <p:nvPr/>
        </p:nvCxnSpPr>
        <p:spPr>
          <a:xfrm>
            <a:off x="6400400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7796004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7735044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 flipH="1">
            <a:off x="7796004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/>
          <p:cNvSpPr/>
          <p:nvPr/>
        </p:nvSpPr>
        <p:spPr>
          <a:xfrm>
            <a:off x="8032224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7" name="直接连接符 106"/>
          <p:cNvCxnSpPr>
            <a:cxnSpLocks/>
          </p:cNvCxnSpPr>
          <p:nvPr/>
        </p:nvCxnSpPr>
        <p:spPr>
          <a:xfrm flipH="1">
            <a:off x="8154144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8332263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8441323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椭圆 109"/>
          <p:cNvSpPr/>
          <p:nvPr/>
        </p:nvSpPr>
        <p:spPr>
          <a:xfrm>
            <a:off x="8373697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7618363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12" name="直接连接符 111"/>
          <p:cNvCxnSpPr>
            <a:stCxn id="111" idx="4"/>
          </p:cNvCxnSpPr>
          <p:nvPr/>
        </p:nvCxnSpPr>
        <p:spPr>
          <a:xfrm>
            <a:off x="7641223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903682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椭圆 114"/>
          <p:cNvSpPr/>
          <p:nvPr/>
        </p:nvSpPr>
        <p:spPr>
          <a:xfrm>
            <a:off x="897586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 flipH="1">
            <a:off x="903682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/>
          <p:cNvSpPr/>
          <p:nvPr/>
        </p:nvSpPr>
        <p:spPr>
          <a:xfrm>
            <a:off x="927304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3" name="直接连接符 122"/>
          <p:cNvCxnSpPr>
            <a:cxnSpLocks/>
          </p:cNvCxnSpPr>
          <p:nvPr/>
        </p:nvCxnSpPr>
        <p:spPr>
          <a:xfrm>
            <a:off x="8882046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10277650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10216690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 flipH="1">
            <a:off x="10277650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10513870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9" name="直接连接符 128"/>
          <p:cNvCxnSpPr>
            <a:cxnSpLocks/>
          </p:cNvCxnSpPr>
          <p:nvPr/>
        </p:nvCxnSpPr>
        <p:spPr>
          <a:xfrm flipH="1">
            <a:off x="10635790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10813909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1" name="直接连接符 130"/>
          <p:cNvCxnSpPr/>
          <p:nvPr/>
        </p:nvCxnSpPr>
        <p:spPr>
          <a:xfrm>
            <a:off x="10922969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 131"/>
          <p:cNvSpPr/>
          <p:nvPr/>
        </p:nvSpPr>
        <p:spPr>
          <a:xfrm>
            <a:off x="10855343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010000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4" name="直接连接符 133"/>
          <p:cNvCxnSpPr>
            <a:stCxn id="133" idx="4"/>
          </p:cNvCxnSpPr>
          <p:nvPr/>
        </p:nvCxnSpPr>
        <p:spPr>
          <a:xfrm>
            <a:off x="1012286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1518473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椭圆 136"/>
          <p:cNvSpPr/>
          <p:nvPr/>
        </p:nvSpPr>
        <p:spPr>
          <a:xfrm>
            <a:off x="11457513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 flipH="1">
            <a:off x="11518473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椭圆 138"/>
          <p:cNvSpPr/>
          <p:nvPr/>
        </p:nvSpPr>
        <p:spPr>
          <a:xfrm>
            <a:off x="11754693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0" name="直接连接符 139"/>
          <p:cNvCxnSpPr>
            <a:cxnSpLocks/>
          </p:cNvCxnSpPr>
          <p:nvPr/>
        </p:nvCxnSpPr>
        <p:spPr>
          <a:xfrm flipH="1">
            <a:off x="11876613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12054732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11340832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5" name="直接连接符 144"/>
          <p:cNvCxnSpPr>
            <a:stCxn id="144" idx="4"/>
          </p:cNvCxnSpPr>
          <p:nvPr/>
        </p:nvCxnSpPr>
        <p:spPr>
          <a:xfrm>
            <a:off x="11363692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139900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/>
          <p:cNvSpPr/>
          <p:nvPr/>
        </p:nvSpPr>
        <p:spPr>
          <a:xfrm>
            <a:off x="133804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9" name="直接连接符 148"/>
          <p:cNvCxnSpPr/>
          <p:nvPr/>
        </p:nvCxnSpPr>
        <p:spPr>
          <a:xfrm flipH="1">
            <a:off x="139900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椭圆 149"/>
          <p:cNvSpPr/>
          <p:nvPr/>
        </p:nvSpPr>
        <p:spPr>
          <a:xfrm>
            <a:off x="163522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1" name="直接连接符 150"/>
          <p:cNvCxnSpPr>
            <a:cxnSpLocks/>
          </p:cNvCxnSpPr>
          <p:nvPr/>
        </p:nvCxnSpPr>
        <p:spPr>
          <a:xfrm flipH="1">
            <a:off x="175714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椭圆 151"/>
          <p:cNvSpPr/>
          <p:nvPr/>
        </p:nvSpPr>
        <p:spPr>
          <a:xfrm>
            <a:off x="193526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3" name="直接连接符 152"/>
          <p:cNvCxnSpPr/>
          <p:nvPr/>
        </p:nvCxnSpPr>
        <p:spPr>
          <a:xfrm>
            <a:off x="204432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>
          <a:xfrm>
            <a:off x="197670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1221366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6" name="直接连接符 155"/>
          <p:cNvCxnSpPr>
            <a:stCxn id="155" idx="4"/>
          </p:cNvCxnSpPr>
          <p:nvPr/>
        </p:nvCxnSpPr>
        <p:spPr>
          <a:xfrm>
            <a:off x="1244226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>
            <a:off x="246218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8" name="直接连接符 157"/>
          <p:cNvCxnSpPr>
            <a:stCxn id="157" idx="4"/>
          </p:cNvCxnSpPr>
          <p:nvPr/>
        </p:nvCxnSpPr>
        <p:spPr>
          <a:xfrm>
            <a:off x="248504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580232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椭圆 160"/>
          <p:cNvSpPr/>
          <p:nvPr/>
        </p:nvSpPr>
        <p:spPr>
          <a:xfrm>
            <a:off x="574136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 flipH="1">
            <a:off x="580232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/>
          <p:cNvSpPr/>
          <p:nvPr/>
        </p:nvSpPr>
        <p:spPr>
          <a:xfrm>
            <a:off x="603854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4" name="直接连接符 163"/>
          <p:cNvCxnSpPr>
            <a:cxnSpLocks/>
          </p:cNvCxnSpPr>
          <p:nvPr/>
        </p:nvCxnSpPr>
        <p:spPr>
          <a:xfrm flipH="1">
            <a:off x="616046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/>
          <p:cNvSpPr/>
          <p:nvPr/>
        </p:nvSpPr>
        <p:spPr>
          <a:xfrm>
            <a:off x="633858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>
            <a:off x="644764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椭圆 166"/>
          <p:cNvSpPr/>
          <p:nvPr/>
        </p:nvSpPr>
        <p:spPr>
          <a:xfrm>
            <a:off x="638002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5530676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9" name="直接连接符 168"/>
          <p:cNvCxnSpPr>
            <a:cxnSpLocks/>
            <a:stCxn id="168" idx="4"/>
          </p:cNvCxnSpPr>
          <p:nvPr/>
        </p:nvCxnSpPr>
        <p:spPr>
          <a:xfrm flipH="1">
            <a:off x="5438756" y="6450107"/>
            <a:ext cx="11478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>
            <a:off x="686550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1" name="直接连接符 170"/>
          <p:cNvCxnSpPr>
            <a:stCxn id="170" idx="4"/>
          </p:cNvCxnSpPr>
          <p:nvPr/>
        </p:nvCxnSpPr>
        <p:spPr>
          <a:xfrm>
            <a:off x="688836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989627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>
            <a:off x="983531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6" name="直接连接符 175"/>
          <p:cNvCxnSpPr/>
          <p:nvPr/>
        </p:nvCxnSpPr>
        <p:spPr>
          <a:xfrm flipH="1">
            <a:off x="989627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1013249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8" name="直接连接符 177"/>
          <p:cNvCxnSpPr>
            <a:cxnSpLocks/>
          </p:cNvCxnSpPr>
          <p:nvPr/>
        </p:nvCxnSpPr>
        <p:spPr>
          <a:xfrm flipH="1">
            <a:off x="1025441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椭圆 178"/>
          <p:cNvSpPr/>
          <p:nvPr/>
        </p:nvSpPr>
        <p:spPr>
          <a:xfrm>
            <a:off x="1043253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0" name="直接连接符 179"/>
          <p:cNvCxnSpPr/>
          <p:nvPr/>
        </p:nvCxnSpPr>
        <p:spPr>
          <a:xfrm>
            <a:off x="1054159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椭圆 180"/>
          <p:cNvSpPr/>
          <p:nvPr/>
        </p:nvSpPr>
        <p:spPr>
          <a:xfrm>
            <a:off x="1047397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4" name="直接连接符 183"/>
          <p:cNvCxnSpPr/>
          <p:nvPr/>
        </p:nvCxnSpPr>
        <p:spPr>
          <a:xfrm>
            <a:off x="11137100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/>
          <p:cNvSpPr/>
          <p:nvPr/>
        </p:nvSpPr>
        <p:spPr>
          <a:xfrm>
            <a:off x="11076140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6" name="直接连接符 185"/>
          <p:cNvCxnSpPr/>
          <p:nvPr/>
        </p:nvCxnSpPr>
        <p:spPr>
          <a:xfrm flipH="1">
            <a:off x="11137100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椭圆 186"/>
          <p:cNvSpPr/>
          <p:nvPr/>
        </p:nvSpPr>
        <p:spPr>
          <a:xfrm>
            <a:off x="11373320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1095945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1" name="直接连接符 190"/>
          <p:cNvCxnSpPr>
            <a:stCxn id="190" idx="4"/>
          </p:cNvCxnSpPr>
          <p:nvPr/>
        </p:nvCxnSpPr>
        <p:spPr>
          <a:xfrm>
            <a:off x="1098231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cxnSpLocks/>
          </p:cNvCxnSpPr>
          <p:nvPr/>
        </p:nvCxnSpPr>
        <p:spPr>
          <a:xfrm flipH="1">
            <a:off x="888346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8143953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椭圆 193"/>
          <p:cNvSpPr/>
          <p:nvPr/>
        </p:nvSpPr>
        <p:spPr>
          <a:xfrm>
            <a:off x="8082993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5" name="直接连接符 194"/>
          <p:cNvCxnSpPr/>
          <p:nvPr/>
        </p:nvCxnSpPr>
        <p:spPr>
          <a:xfrm flipH="1">
            <a:off x="8143953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椭圆 195"/>
          <p:cNvSpPr/>
          <p:nvPr/>
        </p:nvSpPr>
        <p:spPr>
          <a:xfrm>
            <a:off x="8380173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7" name="直接连接符 196"/>
          <p:cNvCxnSpPr>
            <a:cxnSpLocks/>
          </p:cNvCxnSpPr>
          <p:nvPr/>
        </p:nvCxnSpPr>
        <p:spPr>
          <a:xfrm flipH="1">
            <a:off x="8502093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椭圆 197"/>
          <p:cNvSpPr/>
          <p:nvPr/>
        </p:nvSpPr>
        <p:spPr>
          <a:xfrm>
            <a:off x="8680212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1" name="椭圆 200"/>
          <p:cNvSpPr/>
          <p:nvPr/>
        </p:nvSpPr>
        <p:spPr>
          <a:xfrm>
            <a:off x="7966312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02" name="直接连接符 201"/>
          <p:cNvCxnSpPr>
            <a:stCxn id="201" idx="4"/>
          </p:cNvCxnSpPr>
          <p:nvPr/>
        </p:nvCxnSpPr>
        <p:spPr>
          <a:xfrm>
            <a:off x="7989172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>
            <a:off x="9384776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椭圆 203"/>
          <p:cNvSpPr/>
          <p:nvPr/>
        </p:nvSpPr>
        <p:spPr>
          <a:xfrm>
            <a:off x="9323816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07" name="直接连接符 206"/>
          <p:cNvCxnSpPr>
            <a:cxnSpLocks/>
          </p:cNvCxnSpPr>
          <p:nvPr/>
        </p:nvCxnSpPr>
        <p:spPr>
          <a:xfrm flipH="1">
            <a:off x="974291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椭圆 207"/>
          <p:cNvSpPr/>
          <p:nvPr/>
        </p:nvSpPr>
        <p:spPr>
          <a:xfrm>
            <a:off x="9921035" y="6313897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9207135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10" name="直接连接符 209"/>
          <p:cNvCxnSpPr>
            <a:stCxn id="209" idx="4"/>
          </p:cNvCxnSpPr>
          <p:nvPr/>
        </p:nvCxnSpPr>
        <p:spPr>
          <a:xfrm>
            <a:off x="9229995" y="6450111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8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-4484906" y="760470"/>
            <a:ext cx="6271338" cy="6271338"/>
          </a:xfrm>
          <a:prstGeom prst="ellipse">
            <a:avLst/>
          </a:prstGeom>
          <a:noFill/>
          <a:ln w="3175">
            <a:solidFill>
              <a:srgbClr val="525252">
                <a:alpha val="2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-6173028" y="-927652"/>
            <a:ext cx="9647582" cy="9647582"/>
          </a:xfrm>
          <a:prstGeom prst="ellipse">
            <a:avLst/>
          </a:prstGeom>
          <a:noFill/>
          <a:ln w="19050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1786432" y="239151"/>
            <a:ext cx="1688122" cy="1688122"/>
          </a:xfrm>
          <a:prstGeom prst="ellipse">
            <a:avLst/>
          </a:prstGeom>
          <a:ln w="6350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590221" y="188016"/>
            <a:ext cx="841830" cy="841830"/>
          </a:xfrm>
          <a:prstGeom prst="ellipse">
            <a:avLst/>
          </a:prstGeom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314450" y="5848350"/>
            <a:ext cx="1638300" cy="1638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4562" y="3352843"/>
            <a:ext cx="336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Arial"/>
                <a:ea typeface="微软雅黑"/>
                <a:sym typeface="Arial"/>
              </a:rPr>
              <a:t>预期效果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474554" y="3779843"/>
            <a:ext cx="8717446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>
            <a:off x="11853863" y="6473371"/>
            <a:ext cx="28813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98894" y="2096646"/>
            <a:ext cx="465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佩戴者本人说话时，会复述本人说过的话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598894" y="483480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非佩戴者本人说话时，显示无权限</a:t>
            </a:r>
          </a:p>
        </p:txBody>
      </p:sp>
    </p:spTree>
    <p:extLst>
      <p:ext uri="{BB962C8B-B14F-4D97-AF65-F5344CB8AC3E}">
        <p14:creationId xmlns:p14="http://schemas.microsoft.com/office/powerpoint/2010/main" val="600288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>
            <a:cxnSpLocks/>
          </p:cNvCxnSpPr>
          <p:nvPr/>
        </p:nvCxnSpPr>
        <p:spPr>
          <a:xfrm>
            <a:off x="11853863" y="6473371"/>
            <a:ext cx="28813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_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13716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75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3213" y="1828800"/>
            <a:ext cx="2685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dirty="0">
                <a:latin typeface="Arial"/>
                <a:ea typeface="微软雅黑"/>
                <a:sym typeface="Arial"/>
              </a:rPr>
              <a:t>目录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5172529" y="2428964"/>
            <a:ext cx="5370285" cy="0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文本框 6"/>
          <p:cNvSpPr txBox="1"/>
          <p:nvPr/>
        </p:nvSpPr>
        <p:spPr>
          <a:xfrm>
            <a:off x="3169558" y="3381829"/>
            <a:ext cx="351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/>
                <a:ea typeface="微软雅黑"/>
                <a:sym typeface="Arial"/>
              </a:rPr>
              <a:t>第一部分  实验简介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69556" y="3798331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Part 1  Introduction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69558" y="4427026"/>
            <a:ext cx="351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>
                <a:latin typeface="Arial"/>
                <a:ea typeface="微软雅黑"/>
                <a:sym typeface="Arial"/>
              </a:rPr>
              <a:t>第二部分  实验原理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69556" y="4843528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Part 2  Principle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75501" y="3381829"/>
            <a:ext cx="351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/>
                <a:ea typeface="微软雅黑"/>
                <a:sym typeface="Arial"/>
              </a:rPr>
              <a:t>第三部分  实验过程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175499" y="3798331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Part 3  Implementation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75501" y="4427026"/>
            <a:ext cx="399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汉仪细等线简" panose="02010609000101010101" pitchFamily="49" charset="-122"/>
                <a:ea typeface="汉仪细等线简" panose="02010609000101010101" pitchFamily="49" charset="-122"/>
              </a:defRPr>
            </a:lvl1pPr>
          </a:lstStyle>
          <a:p>
            <a:r>
              <a:rPr lang="zh-CN" altLang="en-US" dirty="0">
                <a:latin typeface="Arial"/>
                <a:ea typeface="微软雅黑"/>
                <a:sym typeface="Arial"/>
              </a:rPr>
              <a:t>第四部分  实验结果与演示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175499" y="4843528"/>
            <a:ext cx="400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Part 4  Result &amp; Demonstration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64071" y="2046514"/>
            <a:ext cx="2278743" cy="382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pc="300" dirty="0">
                <a:latin typeface="Arial"/>
                <a:ea typeface="微软雅黑"/>
                <a:sym typeface="Arial"/>
              </a:rPr>
              <a:t>CONTENTS</a:t>
            </a:r>
            <a:endParaRPr lang="zh-CN" altLang="en-US" spc="300" dirty="0">
              <a:latin typeface="Arial"/>
              <a:ea typeface="微软雅黑"/>
              <a:sym typeface="Arial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1317348" y="1614599"/>
            <a:ext cx="3996124" cy="3996124"/>
          </a:xfrm>
          <a:prstGeom prst="ellipse">
            <a:avLst/>
          </a:prstGeom>
          <a:noFill/>
          <a:ln w="25400"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-1317348" y="4106108"/>
            <a:ext cx="2884891" cy="0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-1317348" y="3075593"/>
            <a:ext cx="2884891" cy="0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567543" y="1828800"/>
            <a:ext cx="0" cy="3556000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10542814" y="2220286"/>
            <a:ext cx="0" cy="417355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椭圆 34"/>
          <p:cNvSpPr/>
          <p:nvPr/>
        </p:nvSpPr>
        <p:spPr>
          <a:xfrm>
            <a:off x="10494204" y="2091146"/>
            <a:ext cx="92460" cy="92460"/>
          </a:xfrm>
          <a:prstGeom prst="ellipse">
            <a:avLst/>
          </a:prstGeom>
          <a:solidFill>
            <a:srgbClr val="F36460"/>
          </a:solidFill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873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A0FF21-E794-4ABB-AD56-D460E223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85" y="1026536"/>
            <a:ext cx="4407874" cy="39764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E0A337-8C69-48FD-BD17-C8FE6DFD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805" y="1026536"/>
            <a:ext cx="4423508" cy="39906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42F556-4ABF-4F01-B094-EA1E23FF3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381" y="5484315"/>
            <a:ext cx="1314286" cy="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3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65FCC5-6F72-488F-A293-3E558808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56" y="961293"/>
            <a:ext cx="4656474" cy="42007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62A8C0-6804-4EC2-AD53-EF342795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053" y="957547"/>
            <a:ext cx="4660626" cy="42045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966899-A972-491D-86D5-7E1AAD793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288" y="5496226"/>
            <a:ext cx="1342857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9402" y="2828836"/>
            <a:ext cx="4327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谢谢观看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521605" y="2948921"/>
            <a:ext cx="955422" cy="955422"/>
            <a:chOff x="2275588" y="2021902"/>
            <a:chExt cx="2809460" cy="2809460"/>
          </a:xfrm>
        </p:grpSpPr>
        <p:sp>
          <p:nvSpPr>
            <p:cNvPr id="3" name="椭圆 2"/>
            <p:cNvSpPr/>
            <p:nvPr/>
          </p:nvSpPr>
          <p:spPr>
            <a:xfrm>
              <a:off x="2275588" y="2021902"/>
              <a:ext cx="2809460" cy="280946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4" name="直接连接符 3"/>
            <p:cNvCxnSpPr>
              <a:stCxn id="3" idx="0"/>
              <a:endCxn id="3" idx="4"/>
            </p:cNvCxnSpPr>
            <p:nvPr/>
          </p:nvCxnSpPr>
          <p:spPr>
            <a:xfrm>
              <a:off x="3680318" y="2021902"/>
              <a:ext cx="0" cy="280946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4422440" y="2260441"/>
              <a:ext cx="0" cy="2372139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/>
            <p:cNvCxnSpPr>
              <a:stCxn id="3" idx="2"/>
            </p:cNvCxnSpPr>
            <p:nvPr/>
          </p:nvCxnSpPr>
          <p:spPr>
            <a:xfrm>
              <a:off x="2275588" y="3426632"/>
              <a:ext cx="1404730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1" name="直接连接符 10"/>
          <p:cNvCxnSpPr>
            <a:cxnSpLocks/>
          </p:cNvCxnSpPr>
          <p:nvPr/>
        </p:nvCxnSpPr>
        <p:spPr>
          <a:xfrm>
            <a:off x="5254171" y="3784350"/>
            <a:ext cx="338024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24046" y="4136886"/>
            <a:ext cx="338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  <a:sym typeface="Arial"/>
              </a:rPr>
              <a:t>汇报时间：</a:t>
            </a:r>
            <a:r>
              <a:rPr lang="en-US" altLang="zh-CN" sz="1400" spc="6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  <a:sym typeface="Arial"/>
              </a:rPr>
              <a:t>2019</a:t>
            </a:r>
            <a:r>
              <a:rPr lang="zh-CN" altLang="en-US" sz="1400" spc="6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  <a:sym typeface="Arial"/>
              </a:rPr>
              <a:t>年</a:t>
            </a:r>
            <a:r>
              <a:rPr lang="en-US" altLang="zh-CN" sz="1400" spc="6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  <a:sym typeface="Arial"/>
              </a:rPr>
              <a:t>1</a:t>
            </a:r>
            <a:r>
              <a:rPr lang="zh-CN" altLang="en-US" sz="1400" spc="6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  <a:sym typeface="Arial"/>
              </a:rPr>
              <a:t>月</a:t>
            </a:r>
            <a:r>
              <a:rPr lang="en-US" altLang="zh-CN" sz="1400" spc="6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  <a:sym typeface="Arial"/>
              </a:rPr>
              <a:t>6</a:t>
            </a:r>
            <a:r>
              <a:rPr lang="zh-CN" altLang="en-US" sz="1400" spc="600" dirty="0">
                <a:solidFill>
                  <a:schemeClr val="bg1">
                    <a:lumMod val="85000"/>
                  </a:schemeClr>
                </a:solidFill>
                <a:latin typeface="Arial"/>
                <a:ea typeface="微软雅黑"/>
                <a:sym typeface="Arial"/>
              </a:rPr>
              <a:t>日      汇报人：潘盛琪、毕铁楷</a:t>
            </a:r>
          </a:p>
        </p:txBody>
      </p:sp>
    </p:spTree>
    <p:extLst>
      <p:ext uri="{BB962C8B-B14F-4D97-AF65-F5344CB8AC3E}">
        <p14:creationId xmlns:p14="http://schemas.microsoft.com/office/powerpoint/2010/main" val="379512453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546509" y="2426779"/>
            <a:ext cx="2266042" cy="2266042"/>
            <a:chOff x="1571625" y="1704975"/>
            <a:chExt cx="3067050" cy="306705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36" t="13636" r="13636" b="13636"/>
            <a:stretch>
              <a:fillRect/>
            </a:stretch>
          </p:blipFill>
          <p:spPr>
            <a:xfrm>
              <a:off x="1581150" y="1714500"/>
              <a:ext cx="3048000" cy="3048000"/>
            </a:xfrm>
            <a:custGeom>
              <a:avLst/>
              <a:gdLst>
                <a:gd name="connsiteX0" fmla="*/ 1524000 w 3048000"/>
                <a:gd name="connsiteY0" fmla="*/ 0 h 3048000"/>
                <a:gd name="connsiteX1" fmla="*/ 3048000 w 3048000"/>
                <a:gd name="connsiteY1" fmla="*/ 1524000 h 3048000"/>
                <a:gd name="connsiteX2" fmla="*/ 1524000 w 3048000"/>
                <a:gd name="connsiteY2" fmla="*/ 3048000 h 3048000"/>
                <a:gd name="connsiteX3" fmla="*/ 0 w 3048000"/>
                <a:gd name="connsiteY3" fmla="*/ 1524000 h 3048000"/>
                <a:gd name="connsiteX4" fmla="*/ 1524000 w 3048000"/>
                <a:gd name="connsiteY4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048000">
                  <a:moveTo>
                    <a:pt x="1524000" y="0"/>
                  </a:moveTo>
                  <a:cubicBezTo>
                    <a:pt x="2365682" y="0"/>
                    <a:pt x="3048000" y="682318"/>
                    <a:pt x="3048000" y="1524000"/>
                  </a:cubicBezTo>
                  <a:cubicBezTo>
                    <a:pt x="3048000" y="2365682"/>
                    <a:pt x="2365682" y="3048000"/>
                    <a:pt x="1524000" y="3048000"/>
                  </a:cubicBezTo>
                  <a:cubicBezTo>
                    <a:pt x="682318" y="3048000"/>
                    <a:pt x="0" y="2365682"/>
                    <a:pt x="0" y="1524000"/>
                  </a:cubicBezTo>
                  <a:cubicBezTo>
                    <a:pt x="0" y="682318"/>
                    <a:pt x="682318" y="0"/>
                    <a:pt x="1524000" y="0"/>
                  </a:cubicBezTo>
                  <a:close/>
                </a:path>
              </a:pathLst>
            </a:custGeom>
          </p:spPr>
        </p:pic>
        <p:sp>
          <p:nvSpPr>
            <p:cNvPr id="15" name="椭圆 14"/>
            <p:cNvSpPr/>
            <p:nvPr/>
          </p:nvSpPr>
          <p:spPr>
            <a:xfrm>
              <a:off x="1571625" y="1704975"/>
              <a:ext cx="3067050" cy="306705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42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2759706" y="2150268"/>
              <a:ext cx="690888" cy="1494632"/>
            </a:xfrm>
            <a:custGeom>
              <a:avLst/>
              <a:gdLst>
                <a:gd name="connsiteX0" fmla="*/ 301625 w 641350"/>
                <a:gd name="connsiteY0" fmla="*/ 0 h 1485900"/>
                <a:gd name="connsiteX1" fmla="*/ 247650 w 641350"/>
                <a:gd name="connsiteY1" fmla="*/ 238125 h 1485900"/>
                <a:gd name="connsiteX2" fmla="*/ 3175 w 641350"/>
                <a:gd name="connsiteY2" fmla="*/ 758825 h 1485900"/>
                <a:gd name="connsiteX3" fmla="*/ 0 w 641350"/>
                <a:gd name="connsiteY3" fmla="*/ 1079500 h 1485900"/>
                <a:gd name="connsiteX4" fmla="*/ 231775 w 641350"/>
                <a:gd name="connsiteY4" fmla="*/ 1374775 h 1485900"/>
                <a:gd name="connsiteX5" fmla="*/ 327025 w 641350"/>
                <a:gd name="connsiteY5" fmla="*/ 1485900 h 1485900"/>
                <a:gd name="connsiteX6" fmla="*/ 450850 w 641350"/>
                <a:gd name="connsiteY6" fmla="*/ 1323975 h 1485900"/>
                <a:gd name="connsiteX7" fmla="*/ 622300 w 641350"/>
                <a:gd name="connsiteY7" fmla="*/ 1079500 h 1485900"/>
                <a:gd name="connsiteX8" fmla="*/ 641350 w 641350"/>
                <a:gd name="connsiteY8" fmla="*/ 815975 h 1485900"/>
                <a:gd name="connsiteX9" fmla="*/ 415925 w 641350"/>
                <a:gd name="connsiteY9" fmla="*/ 352425 h 1485900"/>
                <a:gd name="connsiteX10" fmla="*/ 333375 w 641350"/>
                <a:gd name="connsiteY10" fmla="*/ 180975 h 1485900"/>
                <a:gd name="connsiteX11" fmla="*/ 301625 w 641350"/>
                <a:gd name="connsiteY11" fmla="*/ 0 h 1485900"/>
                <a:gd name="connsiteX0" fmla="*/ 301625 w 641350"/>
                <a:gd name="connsiteY0" fmla="*/ 490 h 1486390"/>
                <a:gd name="connsiteX1" fmla="*/ 247650 w 641350"/>
                <a:gd name="connsiteY1" fmla="*/ 238615 h 1486390"/>
                <a:gd name="connsiteX2" fmla="*/ 3175 w 641350"/>
                <a:gd name="connsiteY2" fmla="*/ 759315 h 1486390"/>
                <a:gd name="connsiteX3" fmla="*/ 0 w 641350"/>
                <a:gd name="connsiteY3" fmla="*/ 1079990 h 1486390"/>
                <a:gd name="connsiteX4" fmla="*/ 231775 w 641350"/>
                <a:gd name="connsiteY4" fmla="*/ 1375265 h 1486390"/>
                <a:gd name="connsiteX5" fmla="*/ 327025 w 641350"/>
                <a:gd name="connsiteY5" fmla="*/ 1486390 h 1486390"/>
                <a:gd name="connsiteX6" fmla="*/ 450850 w 641350"/>
                <a:gd name="connsiteY6" fmla="*/ 1324465 h 1486390"/>
                <a:gd name="connsiteX7" fmla="*/ 622300 w 641350"/>
                <a:gd name="connsiteY7" fmla="*/ 1079990 h 1486390"/>
                <a:gd name="connsiteX8" fmla="*/ 641350 w 641350"/>
                <a:gd name="connsiteY8" fmla="*/ 816465 h 1486390"/>
                <a:gd name="connsiteX9" fmla="*/ 415925 w 641350"/>
                <a:gd name="connsiteY9" fmla="*/ 352915 h 1486390"/>
                <a:gd name="connsiteX10" fmla="*/ 333375 w 641350"/>
                <a:gd name="connsiteY10" fmla="*/ 181465 h 1486390"/>
                <a:gd name="connsiteX11" fmla="*/ 301625 w 641350"/>
                <a:gd name="connsiteY11" fmla="*/ 490 h 1486390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07 h 1486007"/>
                <a:gd name="connsiteX1" fmla="*/ 247650 w 641350"/>
                <a:gd name="connsiteY1" fmla="*/ 238232 h 1486007"/>
                <a:gd name="connsiteX2" fmla="*/ 3175 w 641350"/>
                <a:gd name="connsiteY2" fmla="*/ 758932 h 1486007"/>
                <a:gd name="connsiteX3" fmla="*/ 0 w 641350"/>
                <a:gd name="connsiteY3" fmla="*/ 1079607 h 1486007"/>
                <a:gd name="connsiteX4" fmla="*/ 231775 w 641350"/>
                <a:gd name="connsiteY4" fmla="*/ 1374882 h 1486007"/>
                <a:gd name="connsiteX5" fmla="*/ 327025 w 641350"/>
                <a:gd name="connsiteY5" fmla="*/ 1486007 h 1486007"/>
                <a:gd name="connsiteX6" fmla="*/ 450850 w 641350"/>
                <a:gd name="connsiteY6" fmla="*/ 1324082 h 1486007"/>
                <a:gd name="connsiteX7" fmla="*/ 622300 w 641350"/>
                <a:gd name="connsiteY7" fmla="*/ 1079607 h 1486007"/>
                <a:gd name="connsiteX8" fmla="*/ 641350 w 641350"/>
                <a:gd name="connsiteY8" fmla="*/ 816082 h 1486007"/>
                <a:gd name="connsiteX9" fmla="*/ 415925 w 641350"/>
                <a:gd name="connsiteY9" fmla="*/ 352532 h 1486007"/>
                <a:gd name="connsiteX10" fmla="*/ 355600 w 641350"/>
                <a:gd name="connsiteY10" fmla="*/ 200132 h 1486007"/>
                <a:gd name="connsiteX11" fmla="*/ 301625 w 641350"/>
                <a:gd name="connsiteY11" fmla="*/ 107 h 1486007"/>
                <a:gd name="connsiteX0" fmla="*/ 311150 w 641350"/>
                <a:gd name="connsiteY0" fmla="*/ 73 h 1469305"/>
                <a:gd name="connsiteX1" fmla="*/ 247650 w 641350"/>
                <a:gd name="connsiteY1" fmla="*/ 221530 h 1469305"/>
                <a:gd name="connsiteX2" fmla="*/ 3175 w 641350"/>
                <a:gd name="connsiteY2" fmla="*/ 742230 h 1469305"/>
                <a:gd name="connsiteX3" fmla="*/ 0 w 641350"/>
                <a:gd name="connsiteY3" fmla="*/ 1062905 h 1469305"/>
                <a:gd name="connsiteX4" fmla="*/ 231775 w 641350"/>
                <a:gd name="connsiteY4" fmla="*/ 1358180 h 1469305"/>
                <a:gd name="connsiteX5" fmla="*/ 327025 w 641350"/>
                <a:gd name="connsiteY5" fmla="*/ 1469305 h 1469305"/>
                <a:gd name="connsiteX6" fmla="*/ 450850 w 641350"/>
                <a:gd name="connsiteY6" fmla="*/ 1307380 h 1469305"/>
                <a:gd name="connsiteX7" fmla="*/ 622300 w 641350"/>
                <a:gd name="connsiteY7" fmla="*/ 1062905 h 1469305"/>
                <a:gd name="connsiteX8" fmla="*/ 641350 w 641350"/>
                <a:gd name="connsiteY8" fmla="*/ 799380 h 1469305"/>
                <a:gd name="connsiteX9" fmla="*/ 415925 w 641350"/>
                <a:gd name="connsiteY9" fmla="*/ 335830 h 1469305"/>
                <a:gd name="connsiteX10" fmla="*/ 355600 w 641350"/>
                <a:gd name="connsiteY10" fmla="*/ 183430 h 1469305"/>
                <a:gd name="connsiteX11" fmla="*/ 311150 w 641350"/>
                <a:gd name="connsiteY11" fmla="*/ 73 h 1469305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415925 w 641350"/>
                <a:gd name="connsiteY9" fmla="*/ 335759 h 1469234"/>
                <a:gd name="connsiteX10" fmla="*/ 367506 w 641350"/>
                <a:gd name="connsiteY10" fmla="*/ 223841 h 1469234"/>
                <a:gd name="connsiteX11" fmla="*/ 311150 w 641350"/>
                <a:gd name="connsiteY11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415925 w 641350"/>
                <a:gd name="connsiteY9" fmla="*/ 335759 h 1469234"/>
                <a:gd name="connsiteX10" fmla="*/ 367506 w 641350"/>
                <a:gd name="connsiteY10" fmla="*/ 223841 h 1469234"/>
                <a:gd name="connsiteX11" fmla="*/ 311150 w 641350"/>
                <a:gd name="connsiteY11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367506 w 641350"/>
                <a:gd name="connsiteY9" fmla="*/ 223841 h 1469234"/>
                <a:gd name="connsiteX10" fmla="*/ 311150 w 641350"/>
                <a:gd name="connsiteY10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367506 w 641350"/>
                <a:gd name="connsiteY9" fmla="*/ 223841 h 1469234"/>
                <a:gd name="connsiteX10" fmla="*/ 311150 w 641350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742159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835027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11150 w 663464"/>
                <a:gd name="connsiteY0" fmla="*/ 2 h 1469234"/>
                <a:gd name="connsiteX1" fmla="*/ 247650 w 663464"/>
                <a:gd name="connsiteY1" fmla="*/ 221459 h 1469234"/>
                <a:gd name="connsiteX2" fmla="*/ 3175 w 663464"/>
                <a:gd name="connsiteY2" fmla="*/ 835027 h 1469234"/>
                <a:gd name="connsiteX3" fmla="*/ 0 w 663464"/>
                <a:gd name="connsiteY3" fmla="*/ 1062834 h 1469234"/>
                <a:gd name="connsiteX4" fmla="*/ 231775 w 663464"/>
                <a:gd name="connsiteY4" fmla="*/ 1358109 h 1469234"/>
                <a:gd name="connsiteX5" fmla="*/ 327025 w 663464"/>
                <a:gd name="connsiteY5" fmla="*/ 1469234 h 1469234"/>
                <a:gd name="connsiteX6" fmla="*/ 450850 w 663464"/>
                <a:gd name="connsiteY6" fmla="*/ 1307309 h 1469234"/>
                <a:gd name="connsiteX7" fmla="*/ 622300 w 663464"/>
                <a:gd name="connsiteY7" fmla="*/ 1062834 h 1469234"/>
                <a:gd name="connsiteX8" fmla="*/ 641350 w 663464"/>
                <a:gd name="connsiteY8" fmla="*/ 799309 h 1469234"/>
                <a:gd name="connsiteX9" fmla="*/ 367506 w 663464"/>
                <a:gd name="connsiteY9" fmla="*/ 223841 h 1469234"/>
                <a:gd name="connsiteX10" fmla="*/ 311150 w 663464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835027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44909 w 696169"/>
                <a:gd name="connsiteY0" fmla="*/ 2 h 1469234"/>
                <a:gd name="connsiteX1" fmla="*/ 281409 w 696169"/>
                <a:gd name="connsiteY1" fmla="*/ 221459 h 1469234"/>
                <a:gd name="connsiteX2" fmla="*/ 36934 w 696169"/>
                <a:gd name="connsiteY2" fmla="*/ 835027 h 1469234"/>
                <a:gd name="connsiteX3" fmla="*/ 33759 w 696169"/>
                <a:gd name="connsiteY3" fmla="*/ 1062834 h 1469234"/>
                <a:gd name="connsiteX4" fmla="*/ 265534 w 696169"/>
                <a:gd name="connsiteY4" fmla="*/ 1358109 h 1469234"/>
                <a:gd name="connsiteX5" fmla="*/ 360784 w 696169"/>
                <a:gd name="connsiteY5" fmla="*/ 1469234 h 1469234"/>
                <a:gd name="connsiteX6" fmla="*/ 484609 w 696169"/>
                <a:gd name="connsiteY6" fmla="*/ 1307309 h 1469234"/>
                <a:gd name="connsiteX7" fmla="*/ 656059 w 696169"/>
                <a:gd name="connsiteY7" fmla="*/ 1062834 h 1469234"/>
                <a:gd name="connsiteX8" fmla="*/ 675109 w 696169"/>
                <a:gd name="connsiteY8" fmla="*/ 799309 h 1469234"/>
                <a:gd name="connsiteX9" fmla="*/ 401265 w 696169"/>
                <a:gd name="connsiteY9" fmla="*/ 223841 h 1469234"/>
                <a:gd name="connsiteX10" fmla="*/ 344909 w 696169"/>
                <a:gd name="connsiteY10" fmla="*/ 2 h 1469234"/>
                <a:gd name="connsiteX0" fmla="*/ 321648 w 672908"/>
                <a:gd name="connsiteY0" fmla="*/ 2 h 1469234"/>
                <a:gd name="connsiteX1" fmla="*/ 258148 w 672908"/>
                <a:gd name="connsiteY1" fmla="*/ 221459 h 1469234"/>
                <a:gd name="connsiteX2" fmla="*/ 13673 w 672908"/>
                <a:gd name="connsiteY2" fmla="*/ 835027 h 1469234"/>
                <a:gd name="connsiteX3" fmla="*/ 10498 w 672908"/>
                <a:gd name="connsiteY3" fmla="*/ 1062834 h 1469234"/>
                <a:gd name="connsiteX4" fmla="*/ 242273 w 672908"/>
                <a:gd name="connsiteY4" fmla="*/ 1358109 h 1469234"/>
                <a:gd name="connsiteX5" fmla="*/ 337523 w 672908"/>
                <a:gd name="connsiteY5" fmla="*/ 1469234 h 1469234"/>
                <a:gd name="connsiteX6" fmla="*/ 461348 w 672908"/>
                <a:gd name="connsiteY6" fmla="*/ 1307309 h 1469234"/>
                <a:gd name="connsiteX7" fmla="*/ 632798 w 672908"/>
                <a:gd name="connsiteY7" fmla="*/ 1062834 h 1469234"/>
                <a:gd name="connsiteX8" fmla="*/ 651848 w 672908"/>
                <a:gd name="connsiteY8" fmla="*/ 799309 h 1469234"/>
                <a:gd name="connsiteX9" fmla="*/ 378004 w 672908"/>
                <a:gd name="connsiteY9" fmla="*/ 223841 h 1469234"/>
                <a:gd name="connsiteX10" fmla="*/ 321648 w 672908"/>
                <a:gd name="connsiteY10" fmla="*/ 2 h 1469234"/>
                <a:gd name="connsiteX0" fmla="*/ 328109 w 679369"/>
                <a:gd name="connsiteY0" fmla="*/ 2 h 1469234"/>
                <a:gd name="connsiteX1" fmla="*/ 264609 w 679369"/>
                <a:gd name="connsiteY1" fmla="*/ 221459 h 1469234"/>
                <a:gd name="connsiteX2" fmla="*/ 20134 w 679369"/>
                <a:gd name="connsiteY2" fmla="*/ 835027 h 1469234"/>
                <a:gd name="connsiteX3" fmla="*/ 31246 w 679369"/>
                <a:gd name="connsiteY3" fmla="*/ 1091409 h 1469234"/>
                <a:gd name="connsiteX4" fmla="*/ 248734 w 679369"/>
                <a:gd name="connsiteY4" fmla="*/ 1358109 h 1469234"/>
                <a:gd name="connsiteX5" fmla="*/ 343984 w 679369"/>
                <a:gd name="connsiteY5" fmla="*/ 1469234 h 1469234"/>
                <a:gd name="connsiteX6" fmla="*/ 467809 w 679369"/>
                <a:gd name="connsiteY6" fmla="*/ 1307309 h 1469234"/>
                <a:gd name="connsiteX7" fmla="*/ 639259 w 679369"/>
                <a:gd name="connsiteY7" fmla="*/ 1062834 h 1469234"/>
                <a:gd name="connsiteX8" fmla="*/ 658309 w 679369"/>
                <a:gd name="connsiteY8" fmla="*/ 799309 h 1469234"/>
                <a:gd name="connsiteX9" fmla="*/ 384465 w 679369"/>
                <a:gd name="connsiteY9" fmla="*/ 223841 h 1469234"/>
                <a:gd name="connsiteX10" fmla="*/ 328109 w 679369"/>
                <a:gd name="connsiteY10" fmla="*/ 2 h 1469234"/>
                <a:gd name="connsiteX0" fmla="*/ 328746 w 680006"/>
                <a:gd name="connsiteY0" fmla="*/ 2 h 1469234"/>
                <a:gd name="connsiteX1" fmla="*/ 265246 w 680006"/>
                <a:gd name="connsiteY1" fmla="*/ 221459 h 1469234"/>
                <a:gd name="connsiteX2" fmla="*/ 20771 w 680006"/>
                <a:gd name="connsiteY2" fmla="*/ 835027 h 1469234"/>
                <a:gd name="connsiteX3" fmla="*/ 31883 w 680006"/>
                <a:gd name="connsiteY3" fmla="*/ 1091409 h 1469234"/>
                <a:gd name="connsiteX4" fmla="*/ 249371 w 680006"/>
                <a:gd name="connsiteY4" fmla="*/ 1358109 h 1469234"/>
                <a:gd name="connsiteX5" fmla="*/ 344621 w 680006"/>
                <a:gd name="connsiteY5" fmla="*/ 1469234 h 1469234"/>
                <a:gd name="connsiteX6" fmla="*/ 468446 w 680006"/>
                <a:gd name="connsiteY6" fmla="*/ 1307309 h 1469234"/>
                <a:gd name="connsiteX7" fmla="*/ 639896 w 680006"/>
                <a:gd name="connsiteY7" fmla="*/ 1062834 h 1469234"/>
                <a:gd name="connsiteX8" fmla="*/ 658946 w 680006"/>
                <a:gd name="connsiteY8" fmla="*/ 799309 h 1469234"/>
                <a:gd name="connsiteX9" fmla="*/ 385102 w 680006"/>
                <a:gd name="connsiteY9" fmla="*/ 223841 h 1469234"/>
                <a:gd name="connsiteX10" fmla="*/ 328746 w 680006"/>
                <a:gd name="connsiteY10" fmla="*/ 2 h 1469234"/>
                <a:gd name="connsiteX0" fmla="*/ 328746 w 680006"/>
                <a:gd name="connsiteY0" fmla="*/ 2 h 1469234"/>
                <a:gd name="connsiteX1" fmla="*/ 265246 w 680006"/>
                <a:gd name="connsiteY1" fmla="*/ 221459 h 1469234"/>
                <a:gd name="connsiteX2" fmla="*/ 20771 w 680006"/>
                <a:gd name="connsiteY2" fmla="*/ 835027 h 1469234"/>
                <a:gd name="connsiteX3" fmla="*/ 31883 w 680006"/>
                <a:gd name="connsiteY3" fmla="*/ 1091409 h 1469234"/>
                <a:gd name="connsiteX4" fmla="*/ 249371 w 680006"/>
                <a:gd name="connsiteY4" fmla="*/ 1358109 h 1469234"/>
                <a:gd name="connsiteX5" fmla="*/ 344621 w 680006"/>
                <a:gd name="connsiteY5" fmla="*/ 1469234 h 1469234"/>
                <a:gd name="connsiteX6" fmla="*/ 468446 w 680006"/>
                <a:gd name="connsiteY6" fmla="*/ 1307309 h 1469234"/>
                <a:gd name="connsiteX7" fmla="*/ 639896 w 680006"/>
                <a:gd name="connsiteY7" fmla="*/ 1062834 h 1469234"/>
                <a:gd name="connsiteX8" fmla="*/ 658946 w 680006"/>
                <a:gd name="connsiteY8" fmla="*/ 799309 h 1469234"/>
                <a:gd name="connsiteX9" fmla="*/ 385102 w 680006"/>
                <a:gd name="connsiteY9" fmla="*/ 223841 h 1469234"/>
                <a:gd name="connsiteX10" fmla="*/ 328746 w 680006"/>
                <a:gd name="connsiteY10" fmla="*/ 2 h 1469234"/>
                <a:gd name="connsiteX0" fmla="*/ 328746 w 678348"/>
                <a:gd name="connsiteY0" fmla="*/ 2 h 1469234"/>
                <a:gd name="connsiteX1" fmla="*/ 265246 w 678348"/>
                <a:gd name="connsiteY1" fmla="*/ 221459 h 1469234"/>
                <a:gd name="connsiteX2" fmla="*/ 20771 w 678348"/>
                <a:gd name="connsiteY2" fmla="*/ 835027 h 1469234"/>
                <a:gd name="connsiteX3" fmla="*/ 31883 w 678348"/>
                <a:gd name="connsiteY3" fmla="*/ 1091409 h 1469234"/>
                <a:gd name="connsiteX4" fmla="*/ 249371 w 678348"/>
                <a:gd name="connsiteY4" fmla="*/ 1358109 h 1469234"/>
                <a:gd name="connsiteX5" fmla="*/ 344621 w 678348"/>
                <a:gd name="connsiteY5" fmla="*/ 1469234 h 1469234"/>
                <a:gd name="connsiteX6" fmla="*/ 468446 w 678348"/>
                <a:gd name="connsiteY6" fmla="*/ 1307309 h 1469234"/>
                <a:gd name="connsiteX7" fmla="*/ 635134 w 678348"/>
                <a:gd name="connsiteY7" fmla="*/ 1098553 h 1469234"/>
                <a:gd name="connsiteX8" fmla="*/ 658946 w 678348"/>
                <a:gd name="connsiteY8" fmla="*/ 799309 h 1469234"/>
                <a:gd name="connsiteX9" fmla="*/ 385102 w 678348"/>
                <a:gd name="connsiteY9" fmla="*/ 223841 h 1469234"/>
                <a:gd name="connsiteX10" fmla="*/ 328746 w 678348"/>
                <a:gd name="connsiteY10" fmla="*/ 2 h 1469234"/>
                <a:gd name="connsiteX0" fmla="*/ 328746 w 683887"/>
                <a:gd name="connsiteY0" fmla="*/ 2 h 1469234"/>
                <a:gd name="connsiteX1" fmla="*/ 265246 w 683887"/>
                <a:gd name="connsiteY1" fmla="*/ 221459 h 1469234"/>
                <a:gd name="connsiteX2" fmla="*/ 20771 w 683887"/>
                <a:gd name="connsiteY2" fmla="*/ 835027 h 1469234"/>
                <a:gd name="connsiteX3" fmla="*/ 31883 w 683887"/>
                <a:gd name="connsiteY3" fmla="*/ 1091409 h 1469234"/>
                <a:gd name="connsiteX4" fmla="*/ 249371 w 683887"/>
                <a:gd name="connsiteY4" fmla="*/ 1358109 h 1469234"/>
                <a:gd name="connsiteX5" fmla="*/ 344621 w 683887"/>
                <a:gd name="connsiteY5" fmla="*/ 1469234 h 1469234"/>
                <a:gd name="connsiteX6" fmla="*/ 468446 w 683887"/>
                <a:gd name="connsiteY6" fmla="*/ 1307309 h 1469234"/>
                <a:gd name="connsiteX7" fmla="*/ 635134 w 683887"/>
                <a:gd name="connsiteY7" fmla="*/ 1098553 h 1469234"/>
                <a:gd name="connsiteX8" fmla="*/ 658946 w 683887"/>
                <a:gd name="connsiteY8" fmla="*/ 799309 h 1469234"/>
                <a:gd name="connsiteX9" fmla="*/ 385102 w 683887"/>
                <a:gd name="connsiteY9" fmla="*/ 223841 h 1469234"/>
                <a:gd name="connsiteX10" fmla="*/ 328746 w 683887"/>
                <a:gd name="connsiteY10" fmla="*/ 2 h 1469234"/>
                <a:gd name="connsiteX0" fmla="*/ 328746 w 676786"/>
                <a:gd name="connsiteY0" fmla="*/ 2 h 1469234"/>
                <a:gd name="connsiteX1" fmla="*/ 265246 w 676786"/>
                <a:gd name="connsiteY1" fmla="*/ 221459 h 1469234"/>
                <a:gd name="connsiteX2" fmla="*/ 20771 w 676786"/>
                <a:gd name="connsiteY2" fmla="*/ 835027 h 1469234"/>
                <a:gd name="connsiteX3" fmla="*/ 31883 w 676786"/>
                <a:gd name="connsiteY3" fmla="*/ 1091409 h 1469234"/>
                <a:gd name="connsiteX4" fmla="*/ 249371 w 676786"/>
                <a:gd name="connsiteY4" fmla="*/ 1358109 h 1469234"/>
                <a:gd name="connsiteX5" fmla="*/ 344621 w 676786"/>
                <a:gd name="connsiteY5" fmla="*/ 1469234 h 1469234"/>
                <a:gd name="connsiteX6" fmla="*/ 468446 w 676786"/>
                <a:gd name="connsiteY6" fmla="*/ 1307309 h 1469234"/>
                <a:gd name="connsiteX7" fmla="*/ 616084 w 676786"/>
                <a:gd name="connsiteY7" fmla="*/ 1115222 h 1469234"/>
                <a:gd name="connsiteX8" fmla="*/ 658946 w 676786"/>
                <a:gd name="connsiteY8" fmla="*/ 799309 h 1469234"/>
                <a:gd name="connsiteX9" fmla="*/ 385102 w 676786"/>
                <a:gd name="connsiteY9" fmla="*/ 223841 h 1469234"/>
                <a:gd name="connsiteX10" fmla="*/ 328746 w 676786"/>
                <a:gd name="connsiteY10" fmla="*/ 2 h 1469234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28746 w 674435"/>
                <a:gd name="connsiteY0" fmla="*/ 2 h 1469235"/>
                <a:gd name="connsiteX1" fmla="*/ 265246 w 674435"/>
                <a:gd name="connsiteY1" fmla="*/ 221459 h 1469235"/>
                <a:gd name="connsiteX2" fmla="*/ 20771 w 674435"/>
                <a:gd name="connsiteY2" fmla="*/ 835027 h 1469235"/>
                <a:gd name="connsiteX3" fmla="*/ 31883 w 674435"/>
                <a:gd name="connsiteY3" fmla="*/ 1091409 h 1469235"/>
                <a:gd name="connsiteX4" fmla="*/ 249371 w 674435"/>
                <a:gd name="connsiteY4" fmla="*/ 1358109 h 1469235"/>
                <a:gd name="connsiteX5" fmla="*/ 344621 w 674435"/>
                <a:gd name="connsiteY5" fmla="*/ 1469234 h 1469235"/>
                <a:gd name="connsiteX6" fmla="*/ 413677 w 674435"/>
                <a:gd name="connsiteY6" fmla="*/ 1359696 h 1469235"/>
                <a:gd name="connsiteX7" fmla="*/ 616084 w 674435"/>
                <a:gd name="connsiteY7" fmla="*/ 1115222 h 1469235"/>
                <a:gd name="connsiteX8" fmla="*/ 658946 w 674435"/>
                <a:gd name="connsiteY8" fmla="*/ 799309 h 1469235"/>
                <a:gd name="connsiteX9" fmla="*/ 385102 w 674435"/>
                <a:gd name="connsiteY9" fmla="*/ 223841 h 1469235"/>
                <a:gd name="connsiteX10" fmla="*/ 328746 w 674435"/>
                <a:gd name="connsiteY10" fmla="*/ 2 h 1469235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33197 w 678886"/>
                <a:gd name="connsiteY0" fmla="*/ 2 h 1469234"/>
                <a:gd name="connsiteX1" fmla="*/ 269697 w 678886"/>
                <a:gd name="connsiteY1" fmla="*/ 221459 h 1469234"/>
                <a:gd name="connsiteX2" fmla="*/ 25222 w 678886"/>
                <a:gd name="connsiteY2" fmla="*/ 835027 h 1469234"/>
                <a:gd name="connsiteX3" fmla="*/ 36334 w 678886"/>
                <a:gd name="connsiteY3" fmla="*/ 1091409 h 1469234"/>
                <a:gd name="connsiteX4" fmla="*/ 277635 w 678886"/>
                <a:gd name="connsiteY4" fmla="*/ 1346203 h 1469234"/>
                <a:gd name="connsiteX5" fmla="*/ 349072 w 678886"/>
                <a:gd name="connsiteY5" fmla="*/ 1469234 h 1469234"/>
                <a:gd name="connsiteX6" fmla="*/ 418128 w 678886"/>
                <a:gd name="connsiteY6" fmla="*/ 1359696 h 1469234"/>
                <a:gd name="connsiteX7" fmla="*/ 620535 w 678886"/>
                <a:gd name="connsiteY7" fmla="*/ 1115222 h 1469234"/>
                <a:gd name="connsiteX8" fmla="*/ 663397 w 678886"/>
                <a:gd name="connsiteY8" fmla="*/ 799309 h 1469234"/>
                <a:gd name="connsiteX9" fmla="*/ 389553 w 678886"/>
                <a:gd name="connsiteY9" fmla="*/ 223841 h 1469234"/>
                <a:gd name="connsiteX10" fmla="*/ 333197 w 678886"/>
                <a:gd name="connsiteY10" fmla="*/ 2 h 1469234"/>
                <a:gd name="connsiteX0" fmla="*/ 333458 w 679147"/>
                <a:gd name="connsiteY0" fmla="*/ 2 h 1469234"/>
                <a:gd name="connsiteX1" fmla="*/ 269958 w 679147"/>
                <a:gd name="connsiteY1" fmla="*/ 221459 h 1469234"/>
                <a:gd name="connsiteX2" fmla="*/ 25483 w 679147"/>
                <a:gd name="connsiteY2" fmla="*/ 835027 h 1469234"/>
                <a:gd name="connsiteX3" fmla="*/ 36595 w 679147"/>
                <a:gd name="connsiteY3" fmla="*/ 1091409 h 1469234"/>
                <a:gd name="connsiteX4" fmla="*/ 282658 w 679147"/>
                <a:gd name="connsiteY4" fmla="*/ 1367634 h 1469234"/>
                <a:gd name="connsiteX5" fmla="*/ 349333 w 679147"/>
                <a:gd name="connsiteY5" fmla="*/ 1469234 h 1469234"/>
                <a:gd name="connsiteX6" fmla="*/ 418389 w 679147"/>
                <a:gd name="connsiteY6" fmla="*/ 1359696 h 1469234"/>
                <a:gd name="connsiteX7" fmla="*/ 620796 w 679147"/>
                <a:gd name="connsiteY7" fmla="*/ 1115222 h 1469234"/>
                <a:gd name="connsiteX8" fmla="*/ 663658 w 679147"/>
                <a:gd name="connsiteY8" fmla="*/ 799309 h 1469234"/>
                <a:gd name="connsiteX9" fmla="*/ 389814 w 679147"/>
                <a:gd name="connsiteY9" fmla="*/ 223841 h 1469234"/>
                <a:gd name="connsiteX10" fmla="*/ 333458 w 679147"/>
                <a:gd name="connsiteY10" fmla="*/ 2 h 14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47" h="1469234">
                  <a:moveTo>
                    <a:pt x="333458" y="2"/>
                  </a:moveTo>
                  <a:cubicBezTo>
                    <a:pt x="313482" y="-395"/>
                    <a:pt x="321287" y="82288"/>
                    <a:pt x="269958" y="221459"/>
                  </a:cubicBezTo>
                  <a:cubicBezTo>
                    <a:pt x="218629" y="360630"/>
                    <a:pt x="64377" y="690035"/>
                    <a:pt x="25483" y="835027"/>
                  </a:cubicBezTo>
                  <a:cubicBezTo>
                    <a:pt x="-13411" y="980019"/>
                    <a:pt x="-6268" y="1002641"/>
                    <a:pt x="36595" y="1091409"/>
                  </a:cubicBezTo>
                  <a:cubicBezTo>
                    <a:pt x="79458" y="1180177"/>
                    <a:pt x="250908" y="1330592"/>
                    <a:pt x="282658" y="1367634"/>
                  </a:cubicBezTo>
                  <a:lnTo>
                    <a:pt x="349333" y="1469234"/>
                  </a:lnTo>
                  <a:cubicBezTo>
                    <a:pt x="376717" y="1469498"/>
                    <a:pt x="368383" y="1404411"/>
                    <a:pt x="418389" y="1359696"/>
                  </a:cubicBezTo>
                  <a:cubicBezTo>
                    <a:pt x="468395" y="1314981"/>
                    <a:pt x="579918" y="1208620"/>
                    <a:pt x="620796" y="1115222"/>
                  </a:cubicBezTo>
                  <a:cubicBezTo>
                    <a:pt x="661674" y="1021824"/>
                    <a:pt x="702155" y="947872"/>
                    <a:pt x="663658" y="799309"/>
                  </a:cubicBezTo>
                  <a:cubicBezTo>
                    <a:pt x="625161" y="650746"/>
                    <a:pt x="444847" y="357059"/>
                    <a:pt x="389814" y="223841"/>
                  </a:cubicBezTo>
                  <a:cubicBezTo>
                    <a:pt x="346157" y="175025"/>
                    <a:pt x="353434" y="399"/>
                    <a:pt x="333458" y="2"/>
                  </a:cubicBezTo>
                  <a:close/>
                </a:path>
              </a:pathLst>
            </a:custGeom>
            <a:solidFill>
              <a:srgbClr val="F364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 useBgFill="1">
          <p:nvSpPr>
            <p:cNvPr id="14" name="矩形: 圆角 13"/>
            <p:cNvSpPr/>
            <p:nvPr/>
          </p:nvSpPr>
          <p:spPr>
            <a:xfrm>
              <a:off x="2276475" y="3806614"/>
              <a:ext cx="1657350" cy="211787"/>
            </a:xfrm>
            <a:prstGeom prst="roundRect">
              <a:avLst>
                <a:gd name="adj" fmla="val 256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162541" y="2947918"/>
            <a:ext cx="6482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Arial"/>
                <a:ea typeface="微软雅黑"/>
                <a:sym typeface="Arial"/>
              </a:rPr>
              <a:t>第一部分  实验简介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62540" y="3648463"/>
            <a:ext cx="602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Part 1  Introduction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39295" y="2755777"/>
            <a:ext cx="783772" cy="0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9923068" y="2755777"/>
            <a:ext cx="1" cy="269998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矩形 26"/>
          <p:cNvSpPr/>
          <p:nvPr/>
        </p:nvSpPr>
        <p:spPr>
          <a:xfrm>
            <a:off x="9923067" y="2489079"/>
            <a:ext cx="266700" cy="266700"/>
          </a:xfrm>
          <a:prstGeom prst="rect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51066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90106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1066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87286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 flipH="1">
            <a:off x="70920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887325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96385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928759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73425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45" name="直接连接符 44"/>
          <p:cNvCxnSpPr>
            <a:stCxn id="43" idx="4"/>
          </p:cNvCxnSpPr>
          <p:nvPr/>
        </p:nvCxnSpPr>
        <p:spPr>
          <a:xfrm>
            <a:off x="196285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591889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1530929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1591889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1828109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 flipH="1">
            <a:off x="1950029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128148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237208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2169582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414248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7" name="直接连接符 56"/>
          <p:cNvCxnSpPr>
            <a:stCxn id="56" idx="4"/>
          </p:cNvCxnSpPr>
          <p:nvPr/>
        </p:nvCxnSpPr>
        <p:spPr>
          <a:xfrm>
            <a:off x="1437108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832712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2771752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2832712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3068932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 flipH="1">
            <a:off x="3190852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3368971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3478031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3410405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561061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8" name="直接连接符 67"/>
          <p:cNvCxnSpPr>
            <a:cxnSpLocks/>
            <a:stCxn id="67" idx="4"/>
          </p:cNvCxnSpPr>
          <p:nvPr/>
        </p:nvCxnSpPr>
        <p:spPr>
          <a:xfrm flipH="1">
            <a:off x="2469141" y="6450107"/>
            <a:ext cx="11478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4073535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4012575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H="1">
            <a:off x="4073535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4309755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4" name="直接连接符 73"/>
          <p:cNvCxnSpPr>
            <a:cxnSpLocks/>
          </p:cNvCxnSpPr>
          <p:nvPr/>
        </p:nvCxnSpPr>
        <p:spPr>
          <a:xfrm flipH="1">
            <a:off x="4431675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/>
          <p:cNvSpPr/>
          <p:nvPr/>
        </p:nvSpPr>
        <p:spPr>
          <a:xfrm>
            <a:off x="4609794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4718854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4651228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895894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9" name="直接连接符 78"/>
          <p:cNvCxnSpPr>
            <a:stCxn id="78" idx="4"/>
          </p:cNvCxnSpPr>
          <p:nvPr/>
        </p:nvCxnSpPr>
        <p:spPr>
          <a:xfrm>
            <a:off x="3918754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5314358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5253398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5314358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/>
          <p:cNvSpPr/>
          <p:nvPr/>
        </p:nvSpPr>
        <p:spPr>
          <a:xfrm>
            <a:off x="5550578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5" name="直接连接符 84"/>
          <p:cNvCxnSpPr>
            <a:cxnSpLocks/>
          </p:cNvCxnSpPr>
          <p:nvPr/>
        </p:nvCxnSpPr>
        <p:spPr>
          <a:xfrm flipH="1">
            <a:off x="5672498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5850617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959677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5892051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136717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0" name="直接连接符 89"/>
          <p:cNvCxnSpPr>
            <a:stCxn id="89" idx="4"/>
          </p:cNvCxnSpPr>
          <p:nvPr/>
        </p:nvCxnSpPr>
        <p:spPr>
          <a:xfrm>
            <a:off x="5159577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6555181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6494221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4" name="直接连接符 93"/>
          <p:cNvCxnSpPr/>
          <p:nvPr/>
        </p:nvCxnSpPr>
        <p:spPr>
          <a:xfrm flipH="1">
            <a:off x="6555181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/>
          <p:cNvSpPr/>
          <p:nvPr/>
        </p:nvSpPr>
        <p:spPr>
          <a:xfrm>
            <a:off x="6791401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6" name="直接连接符 95"/>
          <p:cNvCxnSpPr>
            <a:cxnSpLocks/>
          </p:cNvCxnSpPr>
          <p:nvPr/>
        </p:nvCxnSpPr>
        <p:spPr>
          <a:xfrm flipH="1">
            <a:off x="6913321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7091440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200500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/>
          <p:cNvSpPr/>
          <p:nvPr/>
        </p:nvSpPr>
        <p:spPr>
          <a:xfrm>
            <a:off x="7132874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377540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1" name="直接连接符 100"/>
          <p:cNvCxnSpPr>
            <a:stCxn id="100" idx="4"/>
          </p:cNvCxnSpPr>
          <p:nvPr/>
        </p:nvCxnSpPr>
        <p:spPr>
          <a:xfrm>
            <a:off x="6400400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7796004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7735044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 flipH="1">
            <a:off x="7796004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/>
          <p:cNvSpPr/>
          <p:nvPr/>
        </p:nvSpPr>
        <p:spPr>
          <a:xfrm>
            <a:off x="8032224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7" name="直接连接符 106"/>
          <p:cNvCxnSpPr>
            <a:cxnSpLocks/>
          </p:cNvCxnSpPr>
          <p:nvPr/>
        </p:nvCxnSpPr>
        <p:spPr>
          <a:xfrm flipH="1">
            <a:off x="8154144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8332263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8441323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椭圆 109"/>
          <p:cNvSpPr/>
          <p:nvPr/>
        </p:nvSpPr>
        <p:spPr>
          <a:xfrm>
            <a:off x="8373697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7618363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12" name="直接连接符 111"/>
          <p:cNvCxnSpPr>
            <a:stCxn id="111" idx="4"/>
          </p:cNvCxnSpPr>
          <p:nvPr/>
        </p:nvCxnSpPr>
        <p:spPr>
          <a:xfrm>
            <a:off x="7641223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903682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椭圆 114"/>
          <p:cNvSpPr/>
          <p:nvPr/>
        </p:nvSpPr>
        <p:spPr>
          <a:xfrm>
            <a:off x="897586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 flipH="1">
            <a:off x="903682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/>
          <p:cNvSpPr/>
          <p:nvPr/>
        </p:nvSpPr>
        <p:spPr>
          <a:xfrm>
            <a:off x="927304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3" name="直接连接符 122"/>
          <p:cNvCxnSpPr>
            <a:cxnSpLocks/>
          </p:cNvCxnSpPr>
          <p:nvPr/>
        </p:nvCxnSpPr>
        <p:spPr>
          <a:xfrm>
            <a:off x="8882046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10277650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10216690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 flipH="1">
            <a:off x="10277650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10513870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9" name="直接连接符 128"/>
          <p:cNvCxnSpPr>
            <a:cxnSpLocks/>
          </p:cNvCxnSpPr>
          <p:nvPr/>
        </p:nvCxnSpPr>
        <p:spPr>
          <a:xfrm flipH="1">
            <a:off x="10635790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10813909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1" name="直接连接符 130"/>
          <p:cNvCxnSpPr/>
          <p:nvPr/>
        </p:nvCxnSpPr>
        <p:spPr>
          <a:xfrm>
            <a:off x="10922969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 131"/>
          <p:cNvSpPr/>
          <p:nvPr/>
        </p:nvSpPr>
        <p:spPr>
          <a:xfrm>
            <a:off x="10855343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010000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4" name="直接连接符 133"/>
          <p:cNvCxnSpPr>
            <a:stCxn id="133" idx="4"/>
          </p:cNvCxnSpPr>
          <p:nvPr/>
        </p:nvCxnSpPr>
        <p:spPr>
          <a:xfrm>
            <a:off x="1012286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1518473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椭圆 136"/>
          <p:cNvSpPr/>
          <p:nvPr/>
        </p:nvSpPr>
        <p:spPr>
          <a:xfrm>
            <a:off x="11457513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 flipH="1">
            <a:off x="11518473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椭圆 138"/>
          <p:cNvSpPr/>
          <p:nvPr/>
        </p:nvSpPr>
        <p:spPr>
          <a:xfrm>
            <a:off x="11754693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0" name="直接连接符 139"/>
          <p:cNvCxnSpPr>
            <a:cxnSpLocks/>
          </p:cNvCxnSpPr>
          <p:nvPr/>
        </p:nvCxnSpPr>
        <p:spPr>
          <a:xfrm flipH="1">
            <a:off x="11876613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12054732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11340832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5" name="直接连接符 144"/>
          <p:cNvCxnSpPr>
            <a:stCxn id="144" idx="4"/>
          </p:cNvCxnSpPr>
          <p:nvPr/>
        </p:nvCxnSpPr>
        <p:spPr>
          <a:xfrm>
            <a:off x="11363692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139900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/>
          <p:cNvSpPr/>
          <p:nvPr/>
        </p:nvSpPr>
        <p:spPr>
          <a:xfrm>
            <a:off x="133804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9" name="直接连接符 148"/>
          <p:cNvCxnSpPr/>
          <p:nvPr/>
        </p:nvCxnSpPr>
        <p:spPr>
          <a:xfrm flipH="1">
            <a:off x="139900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椭圆 149"/>
          <p:cNvSpPr/>
          <p:nvPr/>
        </p:nvSpPr>
        <p:spPr>
          <a:xfrm>
            <a:off x="163522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1" name="直接连接符 150"/>
          <p:cNvCxnSpPr>
            <a:cxnSpLocks/>
          </p:cNvCxnSpPr>
          <p:nvPr/>
        </p:nvCxnSpPr>
        <p:spPr>
          <a:xfrm flipH="1">
            <a:off x="175714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椭圆 151"/>
          <p:cNvSpPr/>
          <p:nvPr/>
        </p:nvSpPr>
        <p:spPr>
          <a:xfrm>
            <a:off x="193526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3" name="直接连接符 152"/>
          <p:cNvCxnSpPr/>
          <p:nvPr/>
        </p:nvCxnSpPr>
        <p:spPr>
          <a:xfrm>
            <a:off x="204432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>
          <a:xfrm>
            <a:off x="197670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1221366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6" name="直接连接符 155"/>
          <p:cNvCxnSpPr>
            <a:stCxn id="155" idx="4"/>
          </p:cNvCxnSpPr>
          <p:nvPr/>
        </p:nvCxnSpPr>
        <p:spPr>
          <a:xfrm>
            <a:off x="1244226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>
            <a:off x="246218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8" name="直接连接符 157"/>
          <p:cNvCxnSpPr>
            <a:stCxn id="157" idx="4"/>
          </p:cNvCxnSpPr>
          <p:nvPr/>
        </p:nvCxnSpPr>
        <p:spPr>
          <a:xfrm>
            <a:off x="248504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580232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椭圆 160"/>
          <p:cNvSpPr/>
          <p:nvPr/>
        </p:nvSpPr>
        <p:spPr>
          <a:xfrm>
            <a:off x="574136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 flipH="1">
            <a:off x="580232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/>
          <p:cNvSpPr/>
          <p:nvPr/>
        </p:nvSpPr>
        <p:spPr>
          <a:xfrm>
            <a:off x="603854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4" name="直接连接符 163"/>
          <p:cNvCxnSpPr>
            <a:cxnSpLocks/>
          </p:cNvCxnSpPr>
          <p:nvPr/>
        </p:nvCxnSpPr>
        <p:spPr>
          <a:xfrm flipH="1">
            <a:off x="616046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/>
          <p:cNvSpPr/>
          <p:nvPr/>
        </p:nvSpPr>
        <p:spPr>
          <a:xfrm>
            <a:off x="633858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>
            <a:off x="644764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椭圆 166"/>
          <p:cNvSpPr/>
          <p:nvPr/>
        </p:nvSpPr>
        <p:spPr>
          <a:xfrm>
            <a:off x="638002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5530676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9" name="直接连接符 168"/>
          <p:cNvCxnSpPr>
            <a:cxnSpLocks/>
            <a:stCxn id="168" idx="4"/>
          </p:cNvCxnSpPr>
          <p:nvPr/>
        </p:nvCxnSpPr>
        <p:spPr>
          <a:xfrm flipH="1">
            <a:off x="5438756" y="6450107"/>
            <a:ext cx="11478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>
            <a:off x="686550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1" name="直接连接符 170"/>
          <p:cNvCxnSpPr>
            <a:stCxn id="170" idx="4"/>
          </p:cNvCxnSpPr>
          <p:nvPr/>
        </p:nvCxnSpPr>
        <p:spPr>
          <a:xfrm>
            <a:off x="688836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989627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>
            <a:off x="983531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6" name="直接连接符 175"/>
          <p:cNvCxnSpPr/>
          <p:nvPr/>
        </p:nvCxnSpPr>
        <p:spPr>
          <a:xfrm flipH="1">
            <a:off x="989627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1013249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8" name="直接连接符 177"/>
          <p:cNvCxnSpPr>
            <a:cxnSpLocks/>
          </p:cNvCxnSpPr>
          <p:nvPr/>
        </p:nvCxnSpPr>
        <p:spPr>
          <a:xfrm flipH="1">
            <a:off x="1025441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椭圆 178"/>
          <p:cNvSpPr/>
          <p:nvPr/>
        </p:nvSpPr>
        <p:spPr>
          <a:xfrm>
            <a:off x="1043253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0" name="直接连接符 179"/>
          <p:cNvCxnSpPr/>
          <p:nvPr/>
        </p:nvCxnSpPr>
        <p:spPr>
          <a:xfrm>
            <a:off x="1054159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椭圆 180"/>
          <p:cNvSpPr/>
          <p:nvPr/>
        </p:nvSpPr>
        <p:spPr>
          <a:xfrm>
            <a:off x="1047397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4" name="直接连接符 183"/>
          <p:cNvCxnSpPr/>
          <p:nvPr/>
        </p:nvCxnSpPr>
        <p:spPr>
          <a:xfrm>
            <a:off x="11137100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/>
          <p:cNvSpPr/>
          <p:nvPr/>
        </p:nvSpPr>
        <p:spPr>
          <a:xfrm>
            <a:off x="11076140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6" name="直接连接符 185"/>
          <p:cNvCxnSpPr/>
          <p:nvPr/>
        </p:nvCxnSpPr>
        <p:spPr>
          <a:xfrm flipH="1">
            <a:off x="11137100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椭圆 186"/>
          <p:cNvSpPr/>
          <p:nvPr/>
        </p:nvSpPr>
        <p:spPr>
          <a:xfrm>
            <a:off x="11373320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1095945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1" name="直接连接符 190"/>
          <p:cNvCxnSpPr>
            <a:stCxn id="190" idx="4"/>
          </p:cNvCxnSpPr>
          <p:nvPr/>
        </p:nvCxnSpPr>
        <p:spPr>
          <a:xfrm>
            <a:off x="1098231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cxnSpLocks/>
          </p:cNvCxnSpPr>
          <p:nvPr/>
        </p:nvCxnSpPr>
        <p:spPr>
          <a:xfrm flipH="1">
            <a:off x="888346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8143953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椭圆 193"/>
          <p:cNvSpPr/>
          <p:nvPr/>
        </p:nvSpPr>
        <p:spPr>
          <a:xfrm>
            <a:off x="8082993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5" name="直接连接符 194"/>
          <p:cNvCxnSpPr/>
          <p:nvPr/>
        </p:nvCxnSpPr>
        <p:spPr>
          <a:xfrm flipH="1">
            <a:off x="8143953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椭圆 195"/>
          <p:cNvSpPr/>
          <p:nvPr/>
        </p:nvSpPr>
        <p:spPr>
          <a:xfrm>
            <a:off x="8380173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7" name="直接连接符 196"/>
          <p:cNvCxnSpPr>
            <a:cxnSpLocks/>
          </p:cNvCxnSpPr>
          <p:nvPr/>
        </p:nvCxnSpPr>
        <p:spPr>
          <a:xfrm flipH="1">
            <a:off x="8502093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椭圆 197"/>
          <p:cNvSpPr/>
          <p:nvPr/>
        </p:nvSpPr>
        <p:spPr>
          <a:xfrm>
            <a:off x="8680212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1" name="椭圆 200"/>
          <p:cNvSpPr/>
          <p:nvPr/>
        </p:nvSpPr>
        <p:spPr>
          <a:xfrm>
            <a:off x="7966312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02" name="直接连接符 201"/>
          <p:cNvCxnSpPr>
            <a:stCxn id="201" idx="4"/>
          </p:cNvCxnSpPr>
          <p:nvPr/>
        </p:nvCxnSpPr>
        <p:spPr>
          <a:xfrm>
            <a:off x="7989172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>
            <a:off x="9384776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椭圆 203"/>
          <p:cNvSpPr/>
          <p:nvPr/>
        </p:nvSpPr>
        <p:spPr>
          <a:xfrm>
            <a:off x="9323816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07" name="直接连接符 206"/>
          <p:cNvCxnSpPr>
            <a:cxnSpLocks/>
          </p:cNvCxnSpPr>
          <p:nvPr/>
        </p:nvCxnSpPr>
        <p:spPr>
          <a:xfrm flipH="1">
            <a:off x="974291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椭圆 207"/>
          <p:cNvSpPr/>
          <p:nvPr/>
        </p:nvSpPr>
        <p:spPr>
          <a:xfrm>
            <a:off x="9921035" y="6313897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9207135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10" name="直接连接符 209"/>
          <p:cNvCxnSpPr>
            <a:stCxn id="209" idx="4"/>
          </p:cNvCxnSpPr>
          <p:nvPr/>
        </p:nvCxnSpPr>
        <p:spPr>
          <a:xfrm>
            <a:off x="9229995" y="6450111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923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2501262" y="1315634"/>
            <a:ext cx="979894" cy="453284"/>
          </a:xfrm>
          <a:custGeom>
            <a:avLst/>
            <a:gdLst>
              <a:gd name="connsiteX0" fmla="*/ 669914 w 669914"/>
              <a:gd name="connsiteY0" fmla="*/ 0 h 309892"/>
              <a:gd name="connsiteX1" fmla="*/ 665891 w 669914"/>
              <a:gd name="connsiteY1" fmla="*/ 39901 h 309892"/>
              <a:gd name="connsiteX2" fmla="*/ 334624 w 669914"/>
              <a:gd name="connsiteY2" fmla="*/ 309892 h 309892"/>
              <a:gd name="connsiteX3" fmla="*/ 3357 w 669914"/>
              <a:gd name="connsiteY3" fmla="*/ 39901 h 309892"/>
              <a:gd name="connsiteX4" fmla="*/ 0 w 669914"/>
              <a:gd name="connsiteY4" fmla="*/ 6605 h 309892"/>
              <a:gd name="connsiteX5" fmla="*/ 14992 w 669914"/>
              <a:gd name="connsiteY5" fmla="*/ 16321 h 309892"/>
              <a:gd name="connsiteX6" fmla="*/ 329862 w 669914"/>
              <a:gd name="connsiteY6" fmla="*/ 86066 h 309892"/>
              <a:gd name="connsiteX7" fmla="*/ 644732 w 669914"/>
              <a:gd name="connsiteY7" fmla="*/ 16321 h 309892"/>
              <a:gd name="connsiteX8" fmla="*/ 669914 w 669914"/>
              <a:gd name="connsiteY8" fmla="*/ 0 h 30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914" h="309892">
                <a:moveTo>
                  <a:pt x="669914" y="0"/>
                </a:moveTo>
                <a:lnTo>
                  <a:pt x="665891" y="39901"/>
                </a:lnTo>
                <a:cubicBezTo>
                  <a:pt x="634361" y="193985"/>
                  <a:pt x="498029" y="309892"/>
                  <a:pt x="334624" y="309892"/>
                </a:cubicBezTo>
                <a:cubicBezTo>
                  <a:pt x="171220" y="309892"/>
                  <a:pt x="34887" y="193985"/>
                  <a:pt x="3357" y="39901"/>
                </a:cubicBezTo>
                <a:lnTo>
                  <a:pt x="0" y="6605"/>
                </a:lnTo>
                <a:lnTo>
                  <a:pt x="14992" y="16321"/>
                </a:lnTo>
                <a:cubicBezTo>
                  <a:pt x="95574" y="59413"/>
                  <a:pt x="206898" y="86066"/>
                  <a:pt x="329862" y="86066"/>
                </a:cubicBezTo>
                <a:cubicBezTo>
                  <a:pt x="452827" y="86066"/>
                  <a:pt x="564150" y="59413"/>
                  <a:pt x="644732" y="16321"/>
                </a:cubicBezTo>
                <a:lnTo>
                  <a:pt x="669914" y="0"/>
                </a:lnTo>
                <a:close/>
              </a:path>
            </a:pathLst>
          </a:cu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2" name="椭圆 91"/>
          <p:cNvSpPr/>
          <p:nvPr/>
        </p:nvSpPr>
        <p:spPr>
          <a:xfrm flipH="1">
            <a:off x="2502527" y="1121061"/>
            <a:ext cx="978337" cy="32393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3" name="弧形 92"/>
          <p:cNvSpPr/>
          <p:nvPr/>
        </p:nvSpPr>
        <p:spPr>
          <a:xfrm rot="16200000" flipH="1">
            <a:off x="2999530" y="1853476"/>
            <a:ext cx="392429" cy="409071"/>
          </a:xfrm>
          <a:prstGeom prst="arc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4" name="直接连接符 93"/>
          <p:cNvCxnSpPr>
            <a:cxnSpLocks/>
          </p:cNvCxnSpPr>
          <p:nvPr/>
        </p:nvCxnSpPr>
        <p:spPr>
          <a:xfrm flipH="1" flipV="1">
            <a:off x="2991209" y="1778203"/>
            <a:ext cx="0" cy="27980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cxnSpLocks/>
          </p:cNvCxnSpPr>
          <p:nvPr/>
        </p:nvCxnSpPr>
        <p:spPr>
          <a:xfrm>
            <a:off x="3189553" y="2254226"/>
            <a:ext cx="572968" cy="0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弧形 95"/>
          <p:cNvSpPr/>
          <p:nvPr/>
        </p:nvSpPr>
        <p:spPr>
          <a:xfrm rot="5400000" flipH="1">
            <a:off x="3465779" y="2258385"/>
            <a:ext cx="499239" cy="490926"/>
          </a:xfrm>
          <a:prstGeom prst="arc">
            <a:avLst>
              <a:gd name="adj1" fmla="val 11297329"/>
              <a:gd name="adj2" fmla="val 0"/>
            </a:avLst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7" name="直接连接符 96"/>
          <p:cNvCxnSpPr>
            <a:cxnSpLocks/>
            <a:stCxn id="99" idx="2"/>
          </p:cNvCxnSpPr>
          <p:nvPr/>
        </p:nvCxnSpPr>
        <p:spPr>
          <a:xfrm flipV="1">
            <a:off x="1784400" y="2753469"/>
            <a:ext cx="1978117" cy="3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弧形 97"/>
          <p:cNvSpPr/>
          <p:nvPr/>
        </p:nvSpPr>
        <p:spPr>
          <a:xfrm rot="5400000" flipH="1">
            <a:off x="4440961" y="3228925"/>
            <a:ext cx="480824" cy="490926"/>
          </a:xfrm>
          <a:prstGeom prst="arc">
            <a:avLst>
              <a:gd name="adj1" fmla="val 10812134"/>
              <a:gd name="adj2" fmla="val 0"/>
            </a:avLst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9" name="弧形 98"/>
          <p:cNvSpPr/>
          <p:nvPr/>
        </p:nvSpPr>
        <p:spPr>
          <a:xfrm rot="16200000">
            <a:off x="1544148" y="2748260"/>
            <a:ext cx="480505" cy="490926"/>
          </a:xfrm>
          <a:prstGeom prst="arc">
            <a:avLst>
              <a:gd name="adj1" fmla="val 10747172"/>
              <a:gd name="adj2" fmla="val 0"/>
            </a:avLst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0" name="直接连接符 99"/>
          <p:cNvCxnSpPr>
            <a:cxnSpLocks/>
            <a:stCxn id="99" idx="0"/>
            <a:endCxn id="98" idx="2"/>
          </p:cNvCxnSpPr>
          <p:nvPr/>
        </p:nvCxnSpPr>
        <p:spPr>
          <a:xfrm>
            <a:off x="1788091" y="3233949"/>
            <a:ext cx="2893282" cy="29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029865" y="3719286"/>
            <a:ext cx="2661481" cy="0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/>
          <p:cNvSpPr/>
          <p:nvPr/>
        </p:nvSpPr>
        <p:spPr>
          <a:xfrm flipH="1">
            <a:off x="924044" y="3718432"/>
            <a:ext cx="2404329" cy="2404329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3" name="椭圆 102"/>
          <p:cNvSpPr/>
          <p:nvPr/>
        </p:nvSpPr>
        <p:spPr>
          <a:xfrm flipH="1">
            <a:off x="2750101" y="4345041"/>
            <a:ext cx="1151111" cy="1151110"/>
          </a:xfrm>
          <a:prstGeom prst="ellipse">
            <a:avLst/>
          </a:prstGeom>
          <a:solidFill>
            <a:srgbClr val="F36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23" name="六边形 122"/>
          <p:cNvSpPr/>
          <p:nvPr/>
        </p:nvSpPr>
        <p:spPr>
          <a:xfrm rot="5400000">
            <a:off x="10583627" y="1936847"/>
            <a:ext cx="5721280" cy="4932138"/>
          </a:xfrm>
          <a:prstGeom prst="hexagon">
            <a:avLst/>
          </a:prstGeom>
          <a:noFill/>
          <a:ln>
            <a:solidFill>
              <a:schemeClr val="tx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cxnSp>
        <p:nvCxnSpPr>
          <p:cNvPr id="140" name="直接连接符 139"/>
          <p:cNvCxnSpPr>
            <a:cxnSpLocks/>
          </p:cNvCxnSpPr>
          <p:nvPr/>
        </p:nvCxnSpPr>
        <p:spPr>
          <a:xfrm>
            <a:off x="11853863" y="6473371"/>
            <a:ext cx="288131" cy="0"/>
          </a:xfrm>
          <a:prstGeom prst="line">
            <a:avLst/>
          </a:prstGeom>
          <a:ln>
            <a:solidFill>
              <a:schemeClr val="tx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554324" y="614756"/>
            <a:ext cx="48632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语音已经成为越来越受欢迎的用户交互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(UI)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渠道，主要促成了可穿戴设备、智能汽车和家庭自动化系统的当前趋势。像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Alexa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Siri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谷歌这样的语音助手已经成为了我们日常生活的一部分，尤其是当触摸界面不方便甚至是危险的时候，比如开车或锻炼。语音通道的开放特性使得语音助手很难被保护，从而暴露在安全研究人员所演示的各种威胁之下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70588" y="3525753"/>
            <a:ext cx="5227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本次试验初步复现了</a:t>
            </a:r>
            <a:r>
              <a:rPr lang="en-US" altLang="zh-CN" dirty="0" err="1"/>
              <a:t>VAuth</a:t>
            </a:r>
            <a:r>
              <a:rPr lang="zh-CN" altLang="en-US" dirty="0"/>
              <a:t>，这是第一个为语音助手提供持续身份验证的系统。</a:t>
            </a:r>
            <a:r>
              <a:rPr lang="en-US" altLang="zh-CN" dirty="0" err="1"/>
              <a:t>VAuth</a:t>
            </a:r>
            <a:r>
              <a:rPr lang="zh-CN" altLang="en-US" dirty="0"/>
              <a:t>是为适应广泛采用的可穿戴设备而设计的</a:t>
            </a:r>
            <a:r>
              <a:rPr lang="en-US" altLang="zh-CN" dirty="0"/>
              <a:t>-</a:t>
            </a:r>
            <a:r>
              <a:rPr lang="zh-CN" altLang="en-US" dirty="0"/>
              <a:t>设备，如眼镜、耳机</a:t>
            </a:r>
            <a:r>
              <a:rPr lang="en-US" altLang="zh-CN" dirty="0"/>
              <a:t>/</a:t>
            </a:r>
            <a:r>
              <a:rPr lang="zh-CN" altLang="en-US" dirty="0"/>
              <a:t>耳塞和项链，它收集用户的体表振动，并与语音助手的麦克风接收到的语音信号相匹配。</a:t>
            </a:r>
            <a:r>
              <a:rPr lang="en-US" altLang="zh-CN" dirty="0" err="1"/>
              <a:t>VAuth</a:t>
            </a:r>
            <a:r>
              <a:rPr lang="zh-CN" altLang="en-US" dirty="0"/>
              <a:t>保证语音助手只执行来自所有者声音的命令。</a:t>
            </a:r>
          </a:p>
        </p:txBody>
      </p:sp>
    </p:spTree>
    <p:extLst>
      <p:ext uri="{BB962C8B-B14F-4D97-AF65-F5344CB8AC3E}">
        <p14:creationId xmlns:p14="http://schemas.microsoft.com/office/powerpoint/2010/main" val="4104556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546509" y="2426779"/>
            <a:ext cx="2266042" cy="2266042"/>
            <a:chOff x="1571625" y="1704975"/>
            <a:chExt cx="3067050" cy="306705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36" t="13636" r="13636" b="13636"/>
            <a:stretch>
              <a:fillRect/>
            </a:stretch>
          </p:blipFill>
          <p:spPr>
            <a:xfrm>
              <a:off x="1581150" y="1714500"/>
              <a:ext cx="3048000" cy="3048000"/>
            </a:xfrm>
            <a:custGeom>
              <a:avLst/>
              <a:gdLst>
                <a:gd name="connsiteX0" fmla="*/ 1524000 w 3048000"/>
                <a:gd name="connsiteY0" fmla="*/ 0 h 3048000"/>
                <a:gd name="connsiteX1" fmla="*/ 3048000 w 3048000"/>
                <a:gd name="connsiteY1" fmla="*/ 1524000 h 3048000"/>
                <a:gd name="connsiteX2" fmla="*/ 1524000 w 3048000"/>
                <a:gd name="connsiteY2" fmla="*/ 3048000 h 3048000"/>
                <a:gd name="connsiteX3" fmla="*/ 0 w 3048000"/>
                <a:gd name="connsiteY3" fmla="*/ 1524000 h 3048000"/>
                <a:gd name="connsiteX4" fmla="*/ 1524000 w 3048000"/>
                <a:gd name="connsiteY4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3048000">
                  <a:moveTo>
                    <a:pt x="1524000" y="0"/>
                  </a:moveTo>
                  <a:cubicBezTo>
                    <a:pt x="2365682" y="0"/>
                    <a:pt x="3048000" y="682318"/>
                    <a:pt x="3048000" y="1524000"/>
                  </a:cubicBezTo>
                  <a:cubicBezTo>
                    <a:pt x="3048000" y="2365682"/>
                    <a:pt x="2365682" y="3048000"/>
                    <a:pt x="1524000" y="3048000"/>
                  </a:cubicBezTo>
                  <a:cubicBezTo>
                    <a:pt x="682318" y="3048000"/>
                    <a:pt x="0" y="2365682"/>
                    <a:pt x="0" y="1524000"/>
                  </a:cubicBezTo>
                  <a:cubicBezTo>
                    <a:pt x="0" y="682318"/>
                    <a:pt x="682318" y="0"/>
                    <a:pt x="1524000" y="0"/>
                  </a:cubicBezTo>
                  <a:close/>
                </a:path>
              </a:pathLst>
            </a:custGeom>
          </p:spPr>
        </p:pic>
        <p:sp>
          <p:nvSpPr>
            <p:cNvPr id="15" name="椭圆 14"/>
            <p:cNvSpPr/>
            <p:nvPr/>
          </p:nvSpPr>
          <p:spPr>
            <a:xfrm>
              <a:off x="1571625" y="1704975"/>
              <a:ext cx="3067050" cy="306705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42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2759706" y="2150268"/>
              <a:ext cx="690888" cy="1494632"/>
            </a:xfrm>
            <a:custGeom>
              <a:avLst/>
              <a:gdLst>
                <a:gd name="connsiteX0" fmla="*/ 301625 w 641350"/>
                <a:gd name="connsiteY0" fmla="*/ 0 h 1485900"/>
                <a:gd name="connsiteX1" fmla="*/ 247650 w 641350"/>
                <a:gd name="connsiteY1" fmla="*/ 238125 h 1485900"/>
                <a:gd name="connsiteX2" fmla="*/ 3175 w 641350"/>
                <a:gd name="connsiteY2" fmla="*/ 758825 h 1485900"/>
                <a:gd name="connsiteX3" fmla="*/ 0 w 641350"/>
                <a:gd name="connsiteY3" fmla="*/ 1079500 h 1485900"/>
                <a:gd name="connsiteX4" fmla="*/ 231775 w 641350"/>
                <a:gd name="connsiteY4" fmla="*/ 1374775 h 1485900"/>
                <a:gd name="connsiteX5" fmla="*/ 327025 w 641350"/>
                <a:gd name="connsiteY5" fmla="*/ 1485900 h 1485900"/>
                <a:gd name="connsiteX6" fmla="*/ 450850 w 641350"/>
                <a:gd name="connsiteY6" fmla="*/ 1323975 h 1485900"/>
                <a:gd name="connsiteX7" fmla="*/ 622300 w 641350"/>
                <a:gd name="connsiteY7" fmla="*/ 1079500 h 1485900"/>
                <a:gd name="connsiteX8" fmla="*/ 641350 w 641350"/>
                <a:gd name="connsiteY8" fmla="*/ 815975 h 1485900"/>
                <a:gd name="connsiteX9" fmla="*/ 415925 w 641350"/>
                <a:gd name="connsiteY9" fmla="*/ 352425 h 1485900"/>
                <a:gd name="connsiteX10" fmla="*/ 333375 w 641350"/>
                <a:gd name="connsiteY10" fmla="*/ 180975 h 1485900"/>
                <a:gd name="connsiteX11" fmla="*/ 301625 w 641350"/>
                <a:gd name="connsiteY11" fmla="*/ 0 h 1485900"/>
                <a:gd name="connsiteX0" fmla="*/ 301625 w 641350"/>
                <a:gd name="connsiteY0" fmla="*/ 490 h 1486390"/>
                <a:gd name="connsiteX1" fmla="*/ 247650 w 641350"/>
                <a:gd name="connsiteY1" fmla="*/ 238615 h 1486390"/>
                <a:gd name="connsiteX2" fmla="*/ 3175 w 641350"/>
                <a:gd name="connsiteY2" fmla="*/ 759315 h 1486390"/>
                <a:gd name="connsiteX3" fmla="*/ 0 w 641350"/>
                <a:gd name="connsiteY3" fmla="*/ 1079990 h 1486390"/>
                <a:gd name="connsiteX4" fmla="*/ 231775 w 641350"/>
                <a:gd name="connsiteY4" fmla="*/ 1375265 h 1486390"/>
                <a:gd name="connsiteX5" fmla="*/ 327025 w 641350"/>
                <a:gd name="connsiteY5" fmla="*/ 1486390 h 1486390"/>
                <a:gd name="connsiteX6" fmla="*/ 450850 w 641350"/>
                <a:gd name="connsiteY6" fmla="*/ 1324465 h 1486390"/>
                <a:gd name="connsiteX7" fmla="*/ 622300 w 641350"/>
                <a:gd name="connsiteY7" fmla="*/ 1079990 h 1486390"/>
                <a:gd name="connsiteX8" fmla="*/ 641350 w 641350"/>
                <a:gd name="connsiteY8" fmla="*/ 816465 h 1486390"/>
                <a:gd name="connsiteX9" fmla="*/ 415925 w 641350"/>
                <a:gd name="connsiteY9" fmla="*/ 352915 h 1486390"/>
                <a:gd name="connsiteX10" fmla="*/ 333375 w 641350"/>
                <a:gd name="connsiteY10" fmla="*/ 181465 h 1486390"/>
                <a:gd name="connsiteX11" fmla="*/ 301625 w 641350"/>
                <a:gd name="connsiteY11" fmla="*/ 490 h 1486390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99 h 1486099"/>
                <a:gd name="connsiteX1" fmla="*/ 247650 w 641350"/>
                <a:gd name="connsiteY1" fmla="*/ 238324 h 1486099"/>
                <a:gd name="connsiteX2" fmla="*/ 3175 w 641350"/>
                <a:gd name="connsiteY2" fmla="*/ 759024 h 1486099"/>
                <a:gd name="connsiteX3" fmla="*/ 0 w 641350"/>
                <a:gd name="connsiteY3" fmla="*/ 1079699 h 1486099"/>
                <a:gd name="connsiteX4" fmla="*/ 231775 w 641350"/>
                <a:gd name="connsiteY4" fmla="*/ 1374974 h 1486099"/>
                <a:gd name="connsiteX5" fmla="*/ 327025 w 641350"/>
                <a:gd name="connsiteY5" fmla="*/ 1486099 h 1486099"/>
                <a:gd name="connsiteX6" fmla="*/ 450850 w 641350"/>
                <a:gd name="connsiteY6" fmla="*/ 1324174 h 1486099"/>
                <a:gd name="connsiteX7" fmla="*/ 622300 w 641350"/>
                <a:gd name="connsiteY7" fmla="*/ 1079699 h 1486099"/>
                <a:gd name="connsiteX8" fmla="*/ 641350 w 641350"/>
                <a:gd name="connsiteY8" fmla="*/ 816174 h 1486099"/>
                <a:gd name="connsiteX9" fmla="*/ 415925 w 641350"/>
                <a:gd name="connsiteY9" fmla="*/ 352624 h 1486099"/>
                <a:gd name="connsiteX10" fmla="*/ 355600 w 641350"/>
                <a:gd name="connsiteY10" fmla="*/ 200224 h 1486099"/>
                <a:gd name="connsiteX11" fmla="*/ 301625 w 641350"/>
                <a:gd name="connsiteY11" fmla="*/ 199 h 1486099"/>
                <a:gd name="connsiteX0" fmla="*/ 301625 w 641350"/>
                <a:gd name="connsiteY0" fmla="*/ 107 h 1486007"/>
                <a:gd name="connsiteX1" fmla="*/ 247650 w 641350"/>
                <a:gd name="connsiteY1" fmla="*/ 238232 h 1486007"/>
                <a:gd name="connsiteX2" fmla="*/ 3175 w 641350"/>
                <a:gd name="connsiteY2" fmla="*/ 758932 h 1486007"/>
                <a:gd name="connsiteX3" fmla="*/ 0 w 641350"/>
                <a:gd name="connsiteY3" fmla="*/ 1079607 h 1486007"/>
                <a:gd name="connsiteX4" fmla="*/ 231775 w 641350"/>
                <a:gd name="connsiteY4" fmla="*/ 1374882 h 1486007"/>
                <a:gd name="connsiteX5" fmla="*/ 327025 w 641350"/>
                <a:gd name="connsiteY5" fmla="*/ 1486007 h 1486007"/>
                <a:gd name="connsiteX6" fmla="*/ 450850 w 641350"/>
                <a:gd name="connsiteY6" fmla="*/ 1324082 h 1486007"/>
                <a:gd name="connsiteX7" fmla="*/ 622300 w 641350"/>
                <a:gd name="connsiteY7" fmla="*/ 1079607 h 1486007"/>
                <a:gd name="connsiteX8" fmla="*/ 641350 w 641350"/>
                <a:gd name="connsiteY8" fmla="*/ 816082 h 1486007"/>
                <a:gd name="connsiteX9" fmla="*/ 415925 w 641350"/>
                <a:gd name="connsiteY9" fmla="*/ 352532 h 1486007"/>
                <a:gd name="connsiteX10" fmla="*/ 355600 w 641350"/>
                <a:gd name="connsiteY10" fmla="*/ 200132 h 1486007"/>
                <a:gd name="connsiteX11" fmla="*/ 301625 w 641350"/>
                <a:gd name="connsiteY11" fmla="*/ 107 h 1486007"/>
                <a:gd name="connsiteX0" fmla="*/ 311150 w 641350"/>
                <a:gd name="connsiteY0" fmla="*/ 73 h 1469305"/>
                <a:gd name="connsiteX1" fmla="*/ 247650 w 641350"/>
                <a:gd name="connsiteY1" fmla="*/ 221530 h 1469305"/>
                <a:gd name="connsiteX2" fmla="*/ 3175 w 641350"/>
                <a:gd name="connsiteY2" fmla="*/ 742230 h 1469305"/>
                <a:gd name="connsiteX3" fmla="*/ 0 w 641350"/>
                <a:gd name="connsiteY3" fmla="*/ 1062905 h 1469305"/>
                <a:gd name="connsiteX4" fmla="*/ 231775 w 641350"/>
                <a:gd name="connsiteY4" fmla="*/ 1358180 h 1469305"/>
                <a:gd name="connsiteX5" fmla="*/ 327025 w 641350"/>
                <a:gd name="connsiteY5" fmla="*/ 1469305 h 1469305"/>
                <a:gd name="connsiteX6" fmla="*/ 450850 w 641350"/>
                <a:gd name="connsiteY6" fmla="*/ 1307380 h 1469305"/>
                <a:gd name="connsiteX7" fmla="*/ 622300 w 641350"/>
                <a:gd name="connsiteY7" fmla="*/ 1062905 h 1469305"/>
                <a:gd name="connsiteX8" fmla="*/ 641350 w 641350"/>
                <a:gd name="connsiteY8" fmla="*/ 799380 h 1469305"/>
                <a:gd name="connsiteX9" fmla="*/ 415925 w 641350"/>
                <a:gd name="connsiteY9" fmla="*/ 335830 h 1469305"/>
                <a:gd name="connsiteX10" fmla="*/ 355600 w 641350"/>
                <a:gd name="connsiteY10" fmla="*/ 183430 h 1469305"/>
                <a:gd name="connsiteX11" fmla="*/ 311150 w 641350"/>
                <a:gd name="connsiteY11" fmla="*/ 73 h 1469305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415925 w 641350"/>
                <a:gd name="connsiteY9" fmla="*/ 335759 h 1469234"/>
                <a:gd name="connsiteX10" fmla="*/ 367506 w 641350"/>
                <a:gd name="connsiteY10" fmla="*/ 223841 h 1469234"/>
                <a:gd name="connsiteX11" fmla="*/ 311150 w 641350"/>
                <a:gd name="connsiteY11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415925 w 641350"/>
                <a:gd name="connsiteY9" fmla="*/ 335759 h 1469234"/>
                <a:gd name="connsiteX10" fmla="*/ 367506 w 641350"/>
                <a:gd name="connsiteY10" fmla="*/ 223841 h 1469234"/>
                <a:gd name="connsiteX11" fmla="*/ 311150 w 641350"/>
                <a:gd name="connsiteY11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367506 w 641350"/>
                <a:gd name="connsiteY9" fmla="*/ 223841 h 1469234"/>
                <a:gd name="connsiteX10" fmla="*/ 311150 w 641350"/>
                <a:gd name="connsiteY10" fmla="*/ 2 h 1469234"/>
                <a:gd name="connsiteX0" fmla="*/ 311150 w 641350"/>
                <a:gd name="connsiteY0" fmla="*/ 2 h 1469234"/>
                <a:gd name="connsiteX1" fmla="*/ 247650 w 641350"/>
                <a:gd name="connsiteY1" fmla="*/ 221459 h 1469234"/>
                <a:gd name="connsiteX2" fmla="*/ 3175 w 641350"/>
                <a:gd name="connsiteY2" fmla="*/ 742159 h 1469234"/>
                <a:gd name="connsiteX3" fmla="*/ 0 w 641350"/>
                <a:gd name="connsiteY3" fmla="*/ 1062834 h 1469234"/>
                <a:gd name="connsiteX4" fmla="*/ 231775 w 641350"/>
                <a:gd name="connsiteY4" fmla="*/ 1358109 h 1469234"/>
                <a:gd name="connsiteX5" fmla="*/ 327025 w 641350"/>
                <a:gd name="connsiteY5" fmla="*/ 1469234 h 1469234"/>
                <a:gd name="connsiteX6" fmla="*/ 450850 w 641350"/>
                <a:gd name="connsiteY6" fmla="*/ 1307309 h 1469234"/>
                <a:gd name="connsiteX7" fmla="*/ 622300 w 641350"/>
                <a:gd name="connsiteY7" fmla="*/ 1062834 h 1469234"/>
                <a:gd name="connsiteX8" fmla="*/ 641350 w 641350"/>
                <a:gd name="connsiteY8" fmla="*/ 799309 h 1469234"/>
                <a:gd name="connsiteX9" fmla="*/ 367506 w 641350"/>
                <a:gd name="connsiteY9" fmla="*/ 223841 h 1469234"/>
                <a:gd name="connsiteX10" fmla="*/ 311150 w 641350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742159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835027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11150 w 663464"/>
                <a:gd name="connsiteY0" fmla="*/ 2 h 1469234"/>
                <a:gd name="connsiteX1" fmla="*/ 247650 w 663464"/>
                <a:gd name="connsiteY1" fmla="*/ 221459 h 1469234"/>
                <a:gd name="connsiteX2" fmla="*/ 3175 w 663464"/>
                <a:gd name="connsiteY2" fmla="*/ 835027 h 1469234"/>
                <a:gd name="connsiteX3" fmla="*/ 0 w 663464"/>
                <a:gd name="connsiteY3" fmla="*/ 1062834 h 1469234"/>
                <a:gd name="connsiteX4" fmla="*/ 231775 w 663464"/>
                <a:gd name="connsiteY4" fmla="*/ 1358109 h 1469234"/>
                <a:gd name="connsiteX5" fmla="*/ 327025 w 663464"/>
                <a:gd name="connsiteY5" fmla="*/ 1469234 h 1469234"/>
                <a:gd name="connsiteX6" fmla="*/ 450850 w 663464"/>
                <a:gd name="connsiteY6" fmla="*/ 1307309 h 1469234"/>
                <a:gd name="connsiteX7" fmla="*/ 622300 w 663464"/>
                <a:gd name="connsiteY7" fmla="*/ 1062834 h 1469234"/>
                <a:gd name="connsiteX8" fmla="*/ 641350 w 663464"/>
                <a:gd name="connsiteY8" fmla="*/ 799309 h 1469234"/>
                <a:gd name="connsiteX9" fmla="*/ 367506 w 663464"/>
                <a:gd name="connsiteY9" fmla="*/ 223841 h 1469234"/>
                <a:gd name="connsiteX10" fmla="*/ 311150 w 663464"/>
                <a:gd name="connsiteY10" fmla="*/ 2 h 1469234"/>
                <a:gd name="connsiteX0" fmla="*/ 311150 w 662410"/>
                <a:gd name="connsiteY0" fmla="*/ 2 h 1469234"/>
                <a:gd name="connsiteX1" fmla="*/ 247650 w 662410"/>
                <a:gd name="connsiteY1" fmla="*/ 221459 h 1469234"/>
                <a:gd name="connsiteX2" fmla="*/ 3175 w 662410"/>
                <a:gd name="connsiteY2" fmla="*/ 835027 h 1469234"/>
                <a:gd name="connsiteX3" fmla="*/ 0 w 662410"/>
                <a:gd name="connsiteY3" fmla="*/ 1062834 h 1469234"/>
                <a:gd name="connsiteX4" fmla="*/ 231775 w 662410"/>
                <a:gd name="connsiteY4" fmla="*/ 1358109 h 1469234"/>
                <a:gd name="connsiteX5" fmla="*/ 327025 w 662410"/>
                <a:gd name="connsiteY5" fmla="*/ 1469234 h 1469234"/>
                <a:gd name="connsiteX6" fmla="*/ 450850 w 662410"/>
                <a:gd name="connsiteY6" fmla="*/ 1307309 h 1469234"/>
                <a:gd name="connsiteX7" fmla="*/ 622300 w 662410"/>
                <a:gd name="connsiteY7" fmla="*/ 1062834 h 1469234"/>
                <a:gd name="connsiteX8" fmla="*/ 641350 w 662410"/>
                <a:gd name="connsiteY8" fmla="*/ 799309 h 1469234"/>
                <a:gd name="connsiteX9" fmla="*/ 367506 w 662410"/>
                <a:gd name="connsiteY9" fmla="*/ 223841 h 1469234"/>
                <a:gd name="connsiteX10" fmla="*/ 311150 w 662410"/>
                <a:gd name="connsiteY10" fmla="*/ 2 h 1469234"/>
                <a:gd name="connsiteX0" fmla="*/ 344909 w 696169"/>
                <a:gd name="connsiteY0" fmla="*/ 2 h 1469234"/>
                <a:gd name="connsiteX1" fmla="*/ 281409 w 696169"/>
                <a:gd name="connsiteY1" fmla="*/ 221459 h 1469234"/>
                <a:gd name="connsiteX2" fmla="*/ 36934 w 696169"/>
                <a:gd name="connsiteY2" fmla="*/ 835027 h 1469234"/>
                <a:gd name="connsiteX3" fmla="*/ 33759 w 696169"/>
                <a:gd name="connsiteY3" fmla="*/ 1062834 h 1469234"/>
                <a:gd name="connsiteX4" fmla="*/ 265534 w 696169"/>
                <a:gd name="connsiteY4" fmla="*/ 1358109 h 1469234"/>
                <a:gd name="connsiteX5" fmla="*/ 360784 w 696169"/>
                <a:gd name="connsiteY5" fmla="*/ 1469234 h 1469234"/>
                <a:gd name="connsiteX6" fmla="*/ 484609 w 696169"/>
                <a:gd name="connsiteY6" fmla="*/ 1307309 h 1469234"/>
                <a:gd name="connsiteX7" fmla="*/ 656059 w 696169"/>
                <a:gd name="connsiteY7" fmla="*/ 1062834 h 1469234"/>
                <a:gd name="connsiteX8" fmla="*/ 675109 w 696169"/>
                <a:gd name="connsiteY8" fmla="*/ 799309 h 1469234"/>
                <a:gd name="connsiteX9" fmla="*/ 401265 w 696169"/>
                <a:gd name="connsiteY9" fmla="*/ 223841 h 1469234"/>
                <a:gd name="connsiteX10" fmla="*/ 344909 w 696169"/>
                <a:gd name="connsiteY10" fmla="*/ 2 h 1469234"/>
                <a:gd name="connsiteX0" fmla="*/ 321648 w 672908"/>
                <a:gd name="connsiteY0" fmla="*/ 2 h 1469234"/>
                <a:gd name="connsiteX1" fmla="*/ 258148 w 672908"/>
                <a:gd name="connsiteY1" fmla="*/ 221459 h 1469234"/>
                <a:gd name="connsiteX2" fmla="*/ 13673 w 672908"/>
                <a:gd name="connsiteY2" fmla="*/ 835027 h 1469234"/>
                <a:gd name="connsiteX3" fmla="*/ 10498 w 672908"/>
                <a:gd name="connsiteY3" fmla="*/ 1062834 h 1469234"/>
                <a:gd name="connsiteX4" fmla="*/ 242273 w 672908"/>
                <a:gd name="connsiteY4" fmla="*/ 1358109 h 1469234"/>
                <a:gd name="connsiteX5" fmla="*/ 337523 w 672908"/>
                <a:gd name="connsiteY5" fmla="*/ 1469234 h 1469234"/>
                <a:gd name="connsiteX6" fmla="*/ 461348 w 672908"/>
                <a:gd name="connsiteY6" fmla="*/ 1307309 h 1469234"/>
                <a:gd name="connsiteX7" fmla="*/ 632798 w 672908"/>
                <a:gd name="connsiteY7" fmla="*/ 1062834 h 1469234"/>
                <a:gd name="connsiteX8" fmla="*/ 651848 w 672908"/>
                <a:gd name="connsiteY8" fmla="*/ 799309 h 1469234"/>
                <a:gd name="connsiteX9" fmla="*/ 378004 w 672908"/>
                <a:gd name="connsiteY9" fmla="*/ 223841 h 1469234"/>
                <a:gd name="connsiteX10" fmla="*/ 321648 w 672908"/>
                <a:gd name="connsiteY10" fmla="*/ 2 h 1469234"/>
                <a:gd name="connsiteX0" fmla="*/ 328109 w 679369"/>
                <a:gd name="connsiteY0" fmla="*/ 2 h 1469234"/>
                <a:gd name="connsiteX1" fmla="*/ 264609 w 679369"/>
                <a:gd name="connsiteY1" fmla="*/ 221459 h 1469234"/>
                <a:gd name="connsiteX2" fmla="*/ 20134 w 679369"/>
                <a:gd name="connsiteY2" fmla="*/ 835027 h 1469234"/>
                <a:gd name="connsiteX3" fmla="*/ 31246 w 679369"/>
                <a:gd name="connsiteY3" fmla="*/ 1091409 h 1469234"/>
                <a:gd name="connsiteX4" fmla="*/ 248734 w 679369"/>
                <a:gd name="connsiteY4" fmla="*/ 1358109 h 1469234"/>
                <a:gd name="connsiteX5" fmla="*/ 343984 w 679369"/>
                <a:gd name="connsiteY5" fmla="*/ 1469234 h 1469234"/>
                <a:gd name="connsiteX6" fmla="*/ 467809 w 679369"/>
                <a:gd name="connsiteY6" fmla="*/ 1307309 h 1469234"/>
                <a:gd name="connsiteX7" fmla="*/ 639259 w 679369"/>
                <a:gd name="connsiteY7" fmla="*/ 1062834 h 1469234"/>
                <a:gd name="connsiteX8" fmla="*/ 658309 w 679369"/>
                <a:gd name="connsiteY8" fmla="*/ 799309 h 1469234"/>
                <a:gd name="connsiteX9" fmla="*/ 384465 w 679369"/>
                <a:gd name="connsiteY9" fmla="*/ 223841 h 1469234"/>
                <a:gd name="connsiteX10" fmla="*/ 328109 w 679369"/>
                <a:gd name="connsiteY10" fmla="*/ 2 h 1469234"/>
                <a:gd name="connsiteX0" fmla="*/ 328746 w 680006"/>
                <a:gd name="connsiteY0" fmla="*/ 2 h 1469234"/>
                <a:gd name="connsiteX1" fmla="*/ 265246 w 680006"/>
                <a:gd name="connsiteY1" fmla="*/ 221459 h 1469234"/>
                <a:gd name="connsiteX2" fmla="*/ 20771 w 680006"/>
                <a:gd name="connsiteY2" fmla="*/ 835027 h 1469234"/>
                <a:gd name="connsiteX3" fmla="*/ 31883 w 680006"/>
                <a:gd name="connsiteY3" fmla="*/ 1091409 h 1469234"/>
                <a:gd name="connsiteX4" fmla="*/ 249371 w 680006"/>
                <a:gd name="connsiteY4" fmla="*/ 1358109 h 1469234"/>
                <a:gd name="connsiteX5" fmla="*/ 344621 w 680006"/>
                <a:gd name="connsiteY5" fmla="*/ 1469234 h 1469234"/>
                <a:gd name="connsiteX6" fmla="*/ 468446 w 680006"/>
                <a:gd name="connsiteY6" fmla="*/ 1307309 h 1469234"/>
                <a:gd name="connsiteX7" fmla="*/ 639896 w 680006"/>
                <a:gd name="connsiteY7" fmla="*/ 1062834 h 1469234"/>
                <a:gd name="connsiteX8" fmla="*/ 658946 w 680006"/>
                <a:gd name="connsiteY8" fmla="*/ 799309 h 1469234"/>
                <a:gd name="connsiteX9" fmla="*/ 385102 w 680006"/>
                <a:gd name="connsiteY9" fmla="*/ 223841 h 1469234"/>
                <a:gd name="connsiteX10" fmla="*/ 328746 w 680006"/>
                <a:gd name="connsiteY10" fmla="*/ 2 h 1469234"/>
                <a:gd name="connsiteX0" fmla="*/ 328746 w 680006"/>
                <a:gd name="connsiteY0" fmla="*/ 2 h 1469234"/>
                <a:gd name="connsiteX1" fmla="*/ 265246 w 680006"/>
                <a:gd name="connsiteY1" fmla="*/ 221459 h 1469234"/>
                <a:gd name="connsiteX2" fmla="*/ 20771 w 680006"/>
                <a:gd name="connsiteY2" fmla="*/ 835027 h 1469234"/>
                <a:gd name="connsiteX3" fmla="*/ 31883 w 680006"/>
                <a:gd name="connsiteY3" fmla="*/ 1091409 h 1469234"/>
                <a:gd name="connsiteX4" fmla="*/ 249371 w 680006"/>
                <a:gd name="connsiteY4" fmla="*/ 1358109 h 1469234"/>
                <a:gd name="connsiteX5" fmla="*/ 344621 w 680006"/>
                <a:gd name="connsiteY5" fmla="*/ 1469234 h 1469234"/>
                <a:gd name="connsiteX6" fmla="*/ 468446 w 680006"/>
                <a:gd name="connsiteY6" fmla="*/ 1307309 h 1469234"/>
                <a:gd name="connsiteX7" fmla="*/ 639896 w 680006"/>
                <a:gd name="connsiteY7" fmla="*/ 1062834 h 1469234"/>
                <a:gd name="connsiteX8" fmla="*/ 658946 w 680006"/>
                <a:gd name="connsiteY8" fmla="*/ 799309 h 1469234"/>
                <a:gd name="connsiteX9" fmla="*/ 385102 w 680006"/>
                <a:gd name="connsiteY9" fmla="*/ 223841 h 1469234"/>
                <a:gd name="connsiteX10" fmla="*/ 328746 w 680006"/>
                <a:gd name="connsiteY10" fmla="*/ 2 h 1469234"/>
                <a:gd name="connsiteX0" fmla="*/ 328746 w 678348"/>
                <a:gd name="connsiteY0" fmla="*/ 2 h 1469234"/>
                <a:gd name="connsiteX1" fmla="*/ 265246 w 678348"/>
                <a:gd name="connsiteY1" fmla="*/ 221459 h 1469234"/>
                <a:gd name="connsiteX2" fmla="*/ 20771 w 678348"/>
                <a:gd name="connsiteY2" fmla="*/ 835027 h 1469234"/>
                <a:gd name="connsiteX3" fmla="*/ 31883 w 678348"/>
                <a:gd name="connsiteY3" fmla="*/ 1091409 h 1469234"/>
                <a:gd name="connsiteX4" fmla="*/ 249371 w 678348"/>
                <a:gd name="connsiteY4" fmla="*/ 1358109 h 1469234"/>
                <a:gd name="connsiteX5" fmla="*/ 344621 w 678348"/>
                <a:gd name="connsiteY5" fmla="*/ 1469234 h 1469234"/>
                <a:gd name="connsiteX6" fmla="*/ 468446 w 678348"/>
                <a:gd name="connsiteY6" fmla="*/ 1307309 h 1469234"/>
                <a:gd name="connsiteX7" fmla="*/ 635134 w 678348"/>
                <a:gd name="connsiteY7" fmla="*/ 1098553 h 1469234"/>
                <a:gd name="connsiteX8" fmla="*/ 658946 w 678348"/>
                <a:gd name="connsiteY8" fmla="*/ 799309 h 1469234"/>
                <a:gd name="connsiteX9" fmla="*/ 385102 w 678348"/>
                <a:gd name="connsiteY9" fmla="*/ 223841 h 1469234"/>
                <a:gd name="connsiteX10" fmla="*/ 328746 w 678348"/>
                <a:gd name="connsiteY10" fmla="*/ 2 h 1469234"/>
                <a:gd name="connsiteX0" fmla="*/ 328746 w 683887"/>
                <a:gd name="connsiteY0" fmla="*/ 2 h 1469234"/>
                <a:gd name="connsiteX1" fmla="*/ 265246 w 683887"/>
                <a:gd name="connsiteY1" fmla="*/ 221459 h 1469234"/>
                <a:gd name="connsiteX2" fmla="*/ 20771 w 683887"/>
                <a:gd name="connsiteY2" fmla="*/ 835027 h 1469234"/>
                <a:gd name="connsiteX3" fmla="*/ 31883 w 683887"/>
                <a:gd name="connsiteY3" fmla="*/ 1091409 h 1469234"/>
                <a:gd name="connsiteX4" fmla="*/ 249371 w 683887"/>
                <a:gd name="connsiteY4" fmla="*/ 1358109 h 1469234"/>
                <a:gd name="connsiteX5" fmla="*/ 344621 w 683887"/>
                <a:gd name="connsiteY5" fmla="*/ 1469234 h 1469234"/>
                <a:gd name="connsiteX6" fmla="*/ 468446 w 683887"/>
                <a:gd name="connsiteY6" fmla="*/ 1307309 h 1469234"/>
                <a:gd name="connsiteX7" fmla="*/ 635134 w 683887"/>
                <a:gd name="connsiteY7" fmla="*/ 1098553 h 1469234"/>
                <a:gd name="connsiteX8" fmla="*/ 658946 w 683887"/>
                <a:gd name="connsiteY8" fmla="*/ 799309 h 1469234"/>
                <a:gd name="connsiteX9" fmla="*/ 385102 w 683887"/>
                <a:gd name="connsiteY9" fmla="*/ 223841 h 1469234"/>
                <a:gd name="connsiteX10" fmla="*/ 328746 w 683887"/>
                <a:gd name="connsiteY10" fmla="*/ 2 h 1469234"/>
                <a:gd name="connsiteX0" fmla="*/ 328746 w 676786"/>
                <a:gd name="connsiteY0" fmla="*/ 2 h 1469234"/>
                <a:gd name="connsiteX1" fmla="*/ 265246 w 676786"/>
                <a:gd name="connsiteY1" fmla="*/ 221459 h 1469234"/>
                <a:gd name="connsiteX2" fmla="*/ 20771 w 676786"/>
                <a:gd name="connsiteY2" fmla="*/ 835027 h 1469234"/>
                <a:gd name="connsiteX3" fmla="*/ 31883 w 676786"/>
                <a:gd name="connsiteY3" fmla="*/ 1091409 h 1469234"/>
                <a:gd name="connsiteX4" fmla="*/ 249371 w 676786"/>
                <a:gd name="connsiteY4" fmla="*/ 1358109 h 1469234"/>
                <a:gd name="connsiteX5" fmla="*/ 344621 w 676786"/>
                <a:gd name="connsiteY5" fmla="*/ 1469234 h 1469234"/>
                <a:gd name="connsiteX6" fmla="*/ 468446 w 676786"/>
                <a:gd name="connsiteY6" fmla="*/ 1307309 h 1469234"/>
                <a:gd name="connsiteX7" fmla="*/ 616084 w 676786"/>
                <a:gd name="connsiteY7" fmla="*/ 1115222 h 1469234"/>
                <a:gd name="connsiteX8" fmla="*/ 658946 w 676786"/>
                <a:gd name="connsiteY8" fmla="*/ 799309 h 1469234"/>
                <a:gd name="connsiteX9" fmla="*/ 385102 w 676786"/>
                <a:gd name="connsiteY9" fmla="*/ 223841 h 1469234"/>
                <a:gd name="connsiteX10" fmla="*/ 328746 w 676786"/>
                <a:gd name="connsiteY10" fmla="*/ 2 h 1469234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28746 w 674435"/>
                <a:gd name="connsiteY0" fmla="*/ 2 h 1469235"/>
                <a:gd name="connsiteX1" fmla="*/ 265246 w 674435"/>
                <a:gd name="connsiteY1" fmla="*/ 221459 h 1469235"/>
                <a:gd name="connsiteX2" fmla="*/ 20771 w 674435"/>
                <a:gd name="connsiteY2" fmla="*/ 835027 h 1469235"/>
                <a:gd name="connsiteX3" fmla="*/ 31883 w 674435"/>
                <a:gd name="connsiteY3" fmla="*/ 1091409 h 1469235"/>
                <a:gd name="connsiteX4" fmla="*/ 249371 w 674435"/>
                <a:gd name="connsiteY4" fmla="*/ 1358109 h 1469235"/>
                <a:gd name="connsiteX5" fmla="*/ 344621 w 674435"/>
                <a:gd name="connsiteY5" fmla="*/ 1469234 h 1469235"/>
                <a:gd name="connsiteX6" fmla="*/ 413677 w 674435"/>
                <a:gd name="connsiteY6" fmla="*/ 1359696 h 1469235"/>
                <a:gd name="connsiteX7" fmla="*/ 616084 w 674435"/>
                <a:gd name="connsiteY7" fmla="*/ 1115222 h 1469235"/>
                <a:gd name="connsiteX8" fmla="*/ 658946 w 674435"/>
                <a:gd name="connsiteY8" fmla="*/ 799309 h 1469235"/>
                <a:gd name="connsiteX9" fmla="*/ 385102 w 674435"/>
                <a:gd name="connsiteY9" fmla="*/ 223841 h 1469235"/>
                <a:gd name="connsiteX10" fmla="*/ 328746 w 674435"/>
                <a:gd name="connsiteY10" fmla="*/ 2 h 1469235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28746 w 674435"/>
                <a:gd name="connsiteY0" fmla="*/ 2 h 1469234"/>
                <a:gd name="connsiteX1" fmla="*/ 265246 w 674435"/>
                <a:gd name="connsiteY1" fmla="*/ 221459 h 1469234"/>
                <a:gd name="connsiteX2" fmla="*/ 20771 w 674435"/>
                <a:gd name="connsiteY2" fmla="*/ 835027 h 1469234"/>
                <a:gd name="connsiteX3" fmla="*/ 31883 w 674435"/>
                <a:gd name="connsiteY3" fmla="*/ 1091409 h 1469234"/>
                <a:gd name="connsiteX4" fmla="*/ 249371 w 674435"/>
                <a:gd name="connsiteY4" fmla="*/ 1358109 h 1469234"/>
                <a:gd name="connsiteX5" fmla="*/ 344621 w 674435"/>
                <a:gd name="connsiteY5" fmla="*/ 1469234 h 1469234"/>
                <a:gd name="connsiteX6" fmla="*/ 413677 w 674435"/>
                <a:gd name="connsiteY6" fmla="*/ 1359696 h 1469234"/>
                <a:gd name="connsiteX7" fmla="*/ 616084 w 674435"/>
                <a:gd name="connsiteY7" fmla="*/ 1115222 h 1469234"/>
                <a:gd name="connsiteX8" fmla="*/ 658946 w 674435"/>
                <a:gd name="connsiteY8" fmla="*/ 799309 h 1469234"/>
                <a:gd name="connsiteX9" fmla="*/ 385102 w 674435"/>
                <a:gd name="connsiteY9" fmla="*/ 223841 h 1469234"/>
                <a:gd name="connsiteX10" fmla="*/ 328746 w 674435"/>
                <a:gd name="connsiteY10" fmla="*/ 2 h 1469234"/>
                <a:gd name="connsiteX0" fmla="*/ 333197 w 678886"/>
                <a:gd name="connsiteY0" fmla="*/ 2 h 1469234"/>
                <a:gd name="connsiteX1" fmla="*/ 269697 w 678886"/>
                <a:gd name="connsiteY1" fmla="*/ 221459 h 1469234"/>
                <a:gd name="connsiteX2" fmla="*/ 25222 w 678886"/>
                <a:gd name="connsiteY2" fmla="*/ 835027 h 1469234"/>
                <a:gd name="connsiteX3" fmla="*/ 36334 w 678886"/>
                <a:gd name="connsiteY3" fmla="*/ 1091409 h 1469234"/>
                <a:gd name="connsiteX4" fmla="*/ 277635 w 678886"/>
                <a:gd name="connsiteY4" fmla="*/ 1346203 h 1469234"/>
                <a:gd name="connsiteX5" fmla="*/ 349072 w 678886"/>
                <a:gd name="connsiteY5" fmla="*/ 1469234 h 1469234"/>
                <a:gd name="connsiteX6" fmla="*/ 418128 w 678886"/>
                <a:gd name="connsiteY6" fmla="*/ 1359696 h 1469234"/>
                <a:gd name="connsiteX7" fmla="*/ 620535 w 678886"/>
                <a:gd name="connsiteY7" fmla="*/ 1115222 h 1469234"/>
                <a:gd name="connsiteX8" fmla="*/ 663397 w 678886"/>
                <a:gd name="connsiteY8" fmla="*/ 799309 h 1469234"/>
                <a:gd name="connsiteX9" fmla="*/ 389553 w 678886"/>
                <a:gd name="connsiteY9" fmla="*/ 223841 h 1469234"/>
                <a:gd name="connsiteX10" fmla="*/ 333197 w 678886"/>
                <a:gd name="connsiteY10" fmla="*/ 2 h 1469234"/>
                <a:gd name="connsiteX0" fmla="*/ 333458 w 679147"/>
                <a:gd name="connsiteY0" fmla="*/ 2 h 1469234"/>
                <a:gd name="connsiteX1" fmla="*/ 269958 w 679147"/>
                <a:gd name="connsiteY1" fmla="*/ 221459 h 1469234"/>
                <a:gd name="connsiteX2" fmla="*/ 25483 w 679147"/>
                <a:gd name="connsiteY2" fmla="*/ 835027 h 1469234"/>
                <a:gd name="connsiteX3" fmla="*/ 36595 w 679147"/>
                <a:gd name="connsiteY3" fmla="*/ 1091409 h 1469234"/>
                <a:gd name="connsiteX4" fmla="*/ 282658 w 679147"/>
                <a:gd name="connsiteY4" fmla="*/ 1367634 h 1469234"/>
                <a:gd name="connsiteX5" fmla="*/ 349333 w 679147"/>
                <a:gd name="connsiteY5" fmla="*/ 1469234 h 1469234"/>
                <a:gd name="connsiteX6" fmla="*/ 418389 w 679147"/>
                <a:gd name="connsiteY6" fmla="*/ 1359696 h 1469234"/>
                <a:gd name="connsiteX7" fmla="*/ 620796 w 679147"/>
                <a:gd name="connsiteY7" fmla="*/ 1115222 h 1469234"/>
                <a:gd name="connsiteX8" fmla="*/ 663658 w 679147"/>
                <a:gd name="connsiteY8" fmla="*/ 799309 h 1469234"/>
                <a:gd name="connsiteX9" fmla="*/ 389814 w 679147"/>
                <a:gd name="connsiteY9" fmla="*/ 223841 h 1469234"/>
                <a:gd name="connsiteX10" fmla="*/ 333458 w 679147"/>
                <a:gd name="connsiteY10" fmla="*/ 2 h 14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47" h="1469234">
                  <a:moveTo>
                    <a:pt x="333458" y="2"/>
                  </a:moveTo>
                  <a:cubicBezTo>
                    <a:pt x="313482" y="-395"/>
                    <a:pt x="321287" y="82288"/>
                    <a:pt x="269958" y="221459"/>
                  </a:cubicBezTo>
                  <a:cubicBezTo>
                    <a:pt x="218629" y="360630"/>
                    <a:pt x="64377" y="690035"/>
                    <a:pt x="25483" y="835027"/>
                  </a:cubicBezTo>
                  <a:cubicBezTo>
                    <a:pt x="-13411" y="980019"/>
                    <a:pt x="-6268" y="1002641"/>
                    <a:pt x="36595" y="1091409"/>
                  </a:cubicBezTo>
                  <a:cubicBezTo>
                    <a:pt x="79458" y="1180177"/>
                    <a:pt x="250908" y="1330592"/>
                    <a:pt x="282658" y="1367634"/>
                  </a:cubicBezTo>
                  <a:lnTo>
                    <a:pt x="349333" y="1469234"/>
                  </a:lnTo>
                  <a:cubicBezTo>
                    <a:pt x="376717" y="1469498"/>
                    <a:pt x="368383" y="1404411"/>
                    <a:pt x="418389" y="1359696"/>
                  </a:cubicBezTo>
                  <a:cubicBezTo>
                    <a:pt x="468395" y="1314981"/>
                    <a:pt x="579918" y="1208620"/>
                    <a:pt x="620796" y="1115222"/>
                  </a:cubicBezTo>
                  <a:cubicBezTo>
                    <a:pt x="661674" y="1021824"/>
                    <a:pt x="702155" y="947872"/>
                    <a:pt x="663658" y="799309"/>
                  </a:cubicBezTo>
                  <a:cubicBezTo>
                    <a:pt x="625161" y="650746"/>
                    <a:pt x="444847" y="357059"/>
                    <a:pt x="389814" y="223841"/>
                  </a:cubicBezTo>
                  <a:cubicBezTo>
                    <a:pt x="346157" y="175025"/>
                    <a:pt x="353434" y="399"/>
                    <a:pt x="333458" y="2"/>
                  </a:cubicBezTo>
                  <a:close/>
                </a:path>
              </a:pathLst>
            </a:custGeom>
            <a:solidFill>
              <a:srgbClr val="F364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 useBgFill="1">
          <p:nvSpPr>
            <p:cNvPr id="14" name="矩形: 圆角 13"/>
            <p:cNvSpPr/>
            <p:nvPr/>
          </p:nvSpPr>
          <p:spPr>
            <a:xfrm>
              <a:off x="2276475" y="3806614"/>
              <a:ext cx="1657350" cy="211787"/>
            </a:xfrm>
            <a:prstGeom prst="roundRect">
              <a:avLst>
                <a:gd name="adj" fmla="val 256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162541" y="2947918"/>
            <a:ext cx="6482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Arial"/>
                <a:ea typeface="微软雅黑"/>
                <a:sym typeface="Arial"/>
              </a:rPr>
              <a:t>第二部分  实验原理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62540" y="3648463"/>
            <a:ext cx="602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Part 2  Principle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39295" y="2755777"/>
            <a:ext cx="783772" cy="0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9923068" y="2755777"/>
            <a:ext cx="1" cy="269998"/>
          </a:xfrm>
          <a:prstGeom prst="line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矩形 26"/>
          <p:cNvSpPr/>
          <p:nvPr/>
        </p:nvSpPr>
        <p:spPr>
          <a:xfrm>
            <a:off x="9923067" y="2489079"/>
            <a:ext cx="266700" cy="266700"/>
          </a:xfrm>
          <a:prstGeom prst="rect">
            <a:avLst/>
          </a:prstGeom>
          <a:noFill/>
          <a:ln cap="rnd">
            <a:solidFill>
              <a:srgbClr val="52525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51066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90106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1066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87286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 flipH="1">
            <a:off x="70920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887325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96385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928759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73425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45" name="直接连接符 44"/>
          <p:cNvCxnSpPr>
            <a:stCxn id="43" idx="4"/>
          </p:cNvCxnSpPr>
          <p:nvPr/>
        </p:nvCxnSpPr>
        <p:spPr>
          <a:xfrm>
            <a:off x="196285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591889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1530929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1591889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1828109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2" name="直接连接符 51"/>
          <p:cNvCxnSpPr>
            <a:cxnSpLocks/>
          </p:cNvCxnSpPr>
          <p:nvPr/>
        </p:nvCxnSpPr>
        <p:spPr>
          <a:xfrm flipH="1">
            <a:off x="1950029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128148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237208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2169582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414248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57" name="直接连接符 56"/>
          <p:cNvCxnSpPr>
            <a:stCxn id="56" idx="4"/>
          </p:cNvCxnSpPr>
          <p:nvPr/>
        </p:nvCxnSpPr>
        <p:spPr>
          <a:xfrm>
            <a:off x="1437108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832712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2771752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2832712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3068932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3" name="直接连接符 62"/>
          <p:cNvCxnSpPr>
            <a:cxnSpLocks/>
          </p:cNvCxnSpPr>
          <p:nvPr/>
        </p:nvCxnSpPr>
        <p:spPr>
          <a:xfrm flipH="1">
            <a:off x="3190852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3368971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3478031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3410405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561061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68" name="直接连接符 67"/>
          <p:cNvCxnSpPr>
            <a:cxnSpLocks/>
            <a:stCxn id="67" idx="4"/>
          </p:cNvCxnSpPr>
          <p:nvPr/>
        </p:nvCxnSpPr>
        <p:spPr>
          <a:xfrm flipH="1">
            <a:off x="2469141" y="6450107"/>
            <a:ext cx="11478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4073535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4012575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H="1">
            <a:off x="4073535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4309755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4" name="直接连接符 73"/>
          <p:cNvCxnSpPr>
            <a:cxnSpLocks/>
          </p:cNvCxnSpPr>
          <p:nvPr/>
        </p:nvCxnSpPr>
        <p:spPr>
          <a:xfrm flipH="1">
            <a:off x="4431675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/>
          <p:cNvSpPr/>
          <p:nvPr/>
        </p:nvSpPr>
        <p:spPr>
          <a:xfrm>
            <a:off x="4609794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4718854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4651228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895894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79" name="直接连接符 78"/>
          <p:cNvCxnSpPr>
            <a:stCxn id="78" idx="4"/>
          </p:cNvCxnSpPr>
          <p:nvPr/>
        </p:nvCxnSpPr>
        <p:spPr>
          <a:xfrm>
            <a:off x="3918754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5314358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5253398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5314358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/>
          <p:cNvSpPr/>
          <p:nvPr/>
        </p:nvSpPr>
        <p:spPr>
          <a:xfrm>
            <a:off x="5550578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5" name="直接连接符 84"/>
          <p:cNvCxnSpPr>
            <a:cxnSpLocks/>
          </p:cNvCxnSpPr>
          <p:nvPr/>
        </p:nvCxnSpPr>
        <p:spPr>
          <a:xfrm flipH="1">
            <a:off x="5672498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5850617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959677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5892051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136717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0" name="直接连接符 89"/>
          <p:cNvCxnSpPr>
            <a:stCxn id="89" idx="4"/>
          </p:cNvCxnSpPr>
          <p:nvPr/>
        </p:nvCxnSpPr>
        <p:spPr>
          <a:xfrm>
            <a:off x="5159577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6555181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6494221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4" name="直接连接符 93"/>
          <p:cNvCxnSpPr/>
          <p:nvPr/>
        </p:nvCxnSpPr>
        <p:spPr>
          <a:xfrm flipH="1">
            <a:off x="6555181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/>
          <p:cNvSpPr/>
          <p:nvPr/>
        </p:nvSpPr>
        <p:spPr>
          <a:xfrm>
            <a:off x="6791401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6" name="直接连接符 95"/>
          <p:cNvCxnSpPr>
            <a:cxnSpLocks/>
          </p:cNvCxnSpPr>
          <p:nvPr/>
        </p:nvCxnSpPr>
        <p:spPr>
          <a:xfrm flipH="1">
            <a:off x="6913321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7091440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200500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/>
          <p:cNvSpPr/>
          <p:nvPr/>
        </p:nvSpPr>
        <p:spPr>
          <a:xfrm>
            <a:off x="7132874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6377540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1" name="直接连接符 100"/>
          <p:cNvCxnSpPr>
            <a:stCxn id="100" idx="4"/>
          </p:cNvCxnSpPr>
          <p:nvPr/>
        </p:nvCxnSpPr>
        <p:spPr>
          <a:xfrm>
            <a:off x="6400400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7796004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7735044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 flipH="1">
            <a:off x="7796004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/>
          <p:cNvSpPr/>
          <p:nvPr/>
        </p:nvSpPr>
        <p:spPr>
          <a:xfrm>
            <a:off x="8032224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7" name="直接连接符 106"/>
          <p:cNvCxnSpPr>
            <a:cxnSpLocks/>
          </p:cNvCxnSpPr>
          <p:nvPr/>
        </p:nvCxnSpPr>
        <p:spPr>
          <a:xfrm flipH="1">
            <a:off x="8154144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8332263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8441323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椭圆 109"/>
          <p:cNvSpPr/>
          <p:nvPr/>
        </p:nvSpPr>
        <p:spPr>
          <a:xfrm>
            <a:off x="8373697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7618363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12" name="直接连接符 111"/>
          <p:cNvCxnSpPr>
            <a:stCxn id="111" idx="4"/>
          </p:cNvCxnSpPr>
          <p:nvPr/>
        </p:nvCxnSpPr>
        <p:spPr>
          <a:xfrm>
            <a:off x="7641223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903682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椭圆 114"/>
          <p:cNvSpPr/>
          <p:nvPr/>
        </p:nvSpPr>
        <p:spPr>
          <a:xfrm>
            <a:off x="897586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 flipH="1">
            <a:off x="903682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/>
          <p:cNvSpPr/>
          <p:nvPr/>
        </p:nvSpPr>
        <p:spPr>
          <a:xfrm>
            <a:off x="927304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3" name="直接连接符 122"/>
          <p:cNvCxnSpPr>
            <a:cxnSpLocks/>
          </p:cNvCxnSpPr>
          <p:nvPr/>
        </p:nvCxnSpPr>
        <p:spPr>
          <a:xfrm>
            <a:off x="8882046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10277650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10216690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 flipH="1">
            <a:off x="10277650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10513870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29" name="直接连接符 128"/>
          <p:cNvCxnSpPr>
            <a:cxnSpLocks/>
          </p:cNvCxnSpPr>
          <p:nvPr/>
        </p:nvCxnSpPr>
        <p:spPr>
          <a:xfrm flipH="1">
            <a:off x="10635790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10813909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1" name="直接连接符 130"/>
          <p:cNvCxnSpPr/>
          <p:nvPr/>
        </p:nvCxnSpPr>
        <p:spPr>
          <a:xfrm>
            <a:off x="10922969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 131"/>
          <p:cNvSpPr/>
          <p:nvPr/>
        </p:nvSpPr>
        <p:spPr>
          <a:xfrm>
            <a:off x="10855343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010000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4" name="直接连接符 133"/>
          <p:cNvCxnSpPr>
            <a:stCxn id="133" idx="4"/>
          </p:cNvCxnSpPr>
          <p:nvPr/>
        </p:nvCxnSpPr>
        <p:spPr>
          <a:xfrm>
            <a:off x="1012286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1518473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椭圆 136"/>
          <p:cNvSpPr/>
          <p:nvPr/>
        </p:nvSpPr>
        <p:spPr>
          <a:xfrm>
            <a:off x="11457513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 flipH="1">
            <a:off x="11518473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椭圆 138"/>
          <p:cNvSpPr/>
          <p:nvPr/>
        </p:nvSpPr>
        <p:spPr>
          <a:xfrm>
            <a:off x="11754693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0" name="直接连接符 139"/>
          <p:cNvCxnSpPr>
            <a:cxnSpLocks/>
          </p:cNvCxnSpPr>
          <p:nvPr/>
        </p:nvCxnSpPr>
        <p:spPr>
          <a:xfrm flipH="1">
            <a:off x="11876613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12054732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11340832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5" name="直接连接符 144"/>
          <p:cNvCxnSpPr>
            <a:stCxn id="144" idx="4"/>
          </p:cNvCxnSpPr>
          <p:nvPr/>
        </p:nvCxnSpPr>
        <p:spPr>
          <a:xfrm>
            <a:off x="11363692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139900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/>
          <p:cNvSpPr/>
          <p:nvPr/>
        </p:nvSpPr>
        <p:spPr>
          <a:xfrm>
            <a:off x="133804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49" name="直接连接符 148"/>
          <p:cNvCxnSpPr/>
          <p:nvPr/>
        </p:nvCxnSpPr>
        <p:spPr>
          <a:xfrm flipH="1">
            <a:off x="139900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椭圆 149"/>
          <p:cNvSpPr/>
          <p:nvPr/>
        </p:nvSpPr>
        <p:spPr>
          <a:xfrm>
            <a:off x="163522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1" name="直接连接符 150"/>
          <p:cNvCxnSpPr>
            <a:cxnSpLocks/>
          </p:cNvCxnSpPr>
          <p:nvPr/>
        </p:nvCxnSpPr>
        <p:spPr>
          <a:xfrm flipH="1">
            <a:off x="175714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椭圆 151"/>
          <p:cNvSpPr/>
          <p:nvPr/>
        </p:nvSpPr>
        <p:spPr>
          <a:xfrm>
            <a:off x="193526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3" name="直接连接符 152"/>
          <p:cNvCxnSpPr/>
          <p:nvPr/>
        </p:nvCxnSpPr>
        <p:spPr>
          <a:xfrm>
            <a:off x="204432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>
          <a:xfrm>
            <a:off x="197670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1221366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6" name="直接连接符 155"/>
          <p:cNvCxnSpPr>
            <a:stCxn id="155" idx="4"/>
          </p:cNvCxnSpPr>
          <p:nvPr/>
        </p:nvCxnSpPr>
        <p:spPr>
          <a:xfrm>
            <a:off x="1244226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>
            <a:off x="246218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58" name="直接连接符 157"/>
          <p:cNvCxnSpPr>
            <a:stCxn id="157" idx="4"/>
          </p:cNvCxnSpPr>
          <p:nvPr/>
        </p:nvCxnSpPr>
        <p:spPr>
          <a:xfrm>
            <a:off x="248504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580232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椭圆 160"/>
          <p:cNvSpPr/>
          <p:nvPr/>
        </p:nvSpPr>
        <p:spPr>
          <a:xfrm>
            <a:off x="574136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 flipH="1">
            <a:off x="580232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/>
          <p:cNvSpPr/>
          <p:nvPr/>
        </p:nvSpPr>
        <p:spPr>
          <a:xfrm>
            <a:off x="603854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4" name="直接连接符 163"/>
          <p:cNvCxnSpPr>
            <a:cxnSpLocks/>
          </p:cNvCxnSpPr>
          <p:nvPr/>
        </p:nvCxnSpPr>
        <p:spPr>
          <a:xfrm flipH="1">
            <a:off x="616046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/>
          <p:cNvSpPr/>
          <p:nvPr/>
        </p:nvSpPr>
        <p:spPr>
          <a:xfrm>
            <a:off x="633858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>
            <a:off x="644764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椭圆 166"/>
          <p:cNvSpPr/>
          <p:nvPr/>
        </p:nvSpPr>
        <p:spPr>
          <a:xfrm>
            <a:off x="638002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5530676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69" name="直接连接符 168"/>
          <p:cNvCxnSpPr>
            <a:cxnSpLocks/>
            <a:stCxn id="168" idx="4"/>
          </p:cNvCxnSpPr>
          <p:nvPr/>
        </p:nvCxnSpPr>
        <p:spPr>
          <a:xfrm flipH="1">
            <a:off x="5438756" y="6450107"/>
            <a:ext cx="11478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>
            <a:off x="686550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1" name="直接连接符 170"/>
          <p:cNvCxnSpPr>
            <a:stCxn id="170" idx="4"/>
          </p:cNvCxnSpPr>
          <p:nvPr/>
        </p:nvCxnSpPr>
        <p:spPr>
          <a:xfrm>
            <a:off x="688836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9896277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>
            <a:off x="9835317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6" name="直接连接符 175"/>
          <p:cNvCxnSpPr/>
          <p:nvPr/>
        </p:nvCxnSpPr>
        <p:spPr>
          <a:xfrm flipH="1">
            <a:off x="9896277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10132497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78" name="直接连接符 177"/>
          <p:cNvCxnSpPr>
            <a:cxnSpLocks/>
          </p:cNvCxnSpPr>
          <p:nvPr/>
        </p:nvCxnSpPr>
        <p:spPr>
          <a:xfrm flipH="1">
            <a:off x="10254417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椭圆 178"/>
          <p:cNvSpPr/>
          <p:nvPr/>
        </p:nvSpPr>
        <p:spPr>
          <a:xfrm>
            <a:off x="10432536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0" name="直接连接符 179"/>
          <p:cNvCxnSpPr/>
          <p:nvPr/>
        </p:nvCxnSpPr>
        <p:spPr>
          <a:xfrm>
            <a:off x="10541596" y="6109587"/>
            <a:ext cx="100012" cy="92963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椭圆 180"/>
          <p:cNvSpPr/>
          <p:nvPr/>
        </p:nvSpPr>
        <p:spPr>
          <a:xfrm>
            <a:off x="10473970" y="5987668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4" name="直接连接符 183"/>
          <p:cNvCxnSpPr/>
          <p:nvPr/>
        </p:nvCxnSpPr>
        <p:spPr>
          <a:xfrm>
            <a:off x="11137100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/>
          <p:cNvSpPr/>
          <p:nvPr/>
        </p:nvSpPr>
        <p:spPr>
          <a:xfrm>
            <a:off x="11076140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86" name="直接连接符 185"/>
          <p:cNvCxnSpPr/>
          <p:nvPr/>
        </p:nvCxnSpPr>
        <p:spPr>
          <a:xfrm flipH="1">
            <a:off x="11137100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椭圆 186"/>
          <p:cNvSpPr/>
          <p:nvPr/>
        </p:nvSpPr>
        <p:spPr>
          <a:xfrm>
            <a:off x="11373320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10959459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1" name="直接连接符 190"/>
          <p:cNvCxnSpPr>
            <a:stCxn id="190" idx="4"/>
          </p:cNvCxnSpPr>
          <p:nvPr/>
        </p:nvCxnSpPr>
        <p:spPr>
          <a:xfrm>
            <a:off x="10982319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cxnSpLocks/>
          </p:cNvCxnSpPr>
          <p:nvPr/>
        </p:nvCxnSpPr>
        <p:spPr>
          <a:xfrm flipH="1">
            <a:off x="888346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8143953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椭圆 193"/>
          <p:cNvSpPr/>
          <p:nvPr/>
        </p:nvSpPr>
        <p:spPr>
          <a:xfrm>
            <a:off x="8082993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5" name="直接连接符 194"/>
          <p:cNvCxnSpPr/>
          <p:nvPr/>
        </p:nvCxnSpPr>
        <p:spPr>
          <a:xfrm flipH="1">
            <a:off x="8143953" y="6231509"/>
            <a:ext cx="270510" cy="80771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椭圆 195"/>
          <p:cNvSpPr/>
          <p:nvPr/>
        </p:nvSpPr>
        <p:spPr>
          <a:xfrm>
            <a:off x="8380173" y="6109587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197" name="直接连接符 196"/>
          <p:cNvCxnSpPr>
            <a:cxnSpLocks/>
          </p:cNvCxnSpPr>
          <p:nvPr/>
        </p:nvCxnSpPr>
        <p:spPr>
          <a:xfrm flipH="1">
            <a:off x="8502093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椭圆 197"/>
          <p:cNvSpPr/>
          <p:nvPr/>
        </p:nvSpPr>
        <p:spPr>
          <a:xfrm>
            <a:off x="8680212" y="6313899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1" name="椭圆 200"/>
          <p:cNvSpPr/>
          <p:nvPr/>
        </p:nvSpPr>
        <p:spPr>
          <a:xfrm>
            <a:off x="7966312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02" name="直接连接符 201"/>
          <p:cNvCxnSpPr>
            <a:stCxn id="201" idx="4"/>
          </p:cNvCxnSpPr>
          <p:nvPr/>
        </p:nvCxnSpPr>
        <p:spPr>
          <a:xfrm>
            <a:off x="7989172" y="6450107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>
            <a:off x="9384776" y="6010529"/>
            <a:ext cx="171450" cy="1028697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椭圆 203"/>
          <p:cNvSpPr/>
          <p:nvPr/>
        </p:nvSpPr>
        <p:spPr>
          <a:xfrm>
            <a:off x="9323816" y="5888609"/>
            <a:ext cx="121920" cy="121920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07" name="直接连接符 206"/>
          <p:cNvCxnSpPr>
            <a:cxnSpLocks/>
          </p:cNvCxnSpPr>
          <p:nvPr/>
        </p:nvCxnSpPr>
        <p:spPr>
          <a:xfrm flipH="1">
            <a:off x="9742916" y="6399147"/>
            <a:ext cx="209550" cy="64007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椭圆 207"/>
          <p:cNvSpPr/>
          <p:nvPr/>
        </p:nvSpPr>
        <p:spPr>
          <a:xfrm>
            <a:off x="9921035" y="6313897"/>
            <a:ext cx="82868" cy="82868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9207135" y="6404387"/>
            <a:ext cx="45720" cy="45721"/>
          </a:xfrm>
          <a:prstGeom prst="ellipse">
            <a:avLst/>
          </a:prstGeom>
          <a:noFill/>
          <a:ln>
            <a:solidFill>
              <a:srgbClr val="52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cxnSp>
        <p:nvCxnSpPr>
          <p:cNvPr id="210" name="直接连接符 209"/>
          <p:cNvCxnSpPr>
            <a:stCxn id="209" idx="4"/>
          </p:cNvCxnSpPr>
          <p:nvPr/>
        </p:nvCxnSpPr>
        <p:spPr>
          <a:xfrm>
            <a:off x="9229995" y="6450111"/>
            <a:ext cx="22860" cy="589118"/>
          </a:xfrm>
          <a:prstGeom prst="line">
            <a:avLst/>
          </a:prstGeom>
          <a:ln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84380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01FD1-96FA-41EC-8A5E-491293B3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7" y="2847945"/>
            <a:ext cx="5353325" cy="11621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1F6386-888E-444B-B5B9-8554A36286D3}"/>
              </a:ext>
            </a:extLst>
          </p:cNvPr>
          <p:cNvSpPr txBox="1"/>
          <p:nvPr/>
        </p:nvSpPr>
        <p:spPr>
          <a:xfrm>
            <a:off x="4445000" y="718567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Arial"/>
                <a:ea typeface="微软雅黑"/>
                <a:sym typeface="Arial"/>
              </a:rPr>
              <a:t>原论文</a:t>
            </a:r>
          </a:p>
        </p:txBody>
      </p:sp>
    </p:spTree>
    <p:extLst>
      <p:ext uri="{BB962C8B-B14F-4D97-AF65-F5344CB8AC3E}">
        <p14:creationId xmlns:p14="http://schemas.microsoft.com/office/powerpoint/2010/main" val="197655751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4445000" y="718567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Arial"/>
                <a:ea typeface="微软雅黑"/>
                <a:sym typeface="Arial"/>
              </a:rPr>
              <a:t>系统结构框图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9BEA13-DFC6-42EC-83A1-D2334AC2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431" y="1489461"/>
            <a:ext cx="6013138" cy="49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554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4444999" y="718567"/>
            <a:ext cx="391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Arial"/>
                <a:ea typeface="微软雅黑"/>
                <a:sym typeface="Arial"/>
              </a:rPr>
              <a:t>信号采集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8E4610-D939-4D90-A0E4-A4199DB7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71" y="2176257"/>
            <a:ext cx="3575234" cy="18606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844E7D-94CD-4EEA-B463-31860F7B8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71" y="4367692"/>
            <a:ext cx="3460928" cy="177174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530538A-D1D3-4665-A7A7-F7017DCBAF61}"/>
              </a:ext>
            </a:extLst>
          </p:cNvPr>
          <p:cNvSpPr/>
          <p:nvPr/>
        </p:nvSpPr>
        <p:spPr>
          <a:xfrm>
            <a:off x="2354905" y="15243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加速度计位置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AAC1DCE-5C60-4452-9E1D-2FBEA7F42D18}"/>
              </a:ext>
            </a:extLst>
          </p:cNvPr>
          <p:cNvSpPr/>
          <p:nvPr/>
        </p:nvSpPr>
        <p:spPr>
          <a:xfrm>
            <a:off x="7207497" y="3429000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声卡位置：与声源相距</a:t>
            </a:r>
            <a:r>
              <a:rPr lang="en-US" altLang="zh-CN" dirty="0"/>
              <a:t>50cm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08460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04"/>
          <p:cNvSpPr txBox="1"/>
          <p:nvPr/>
        </p:nvSpPr>
        <p:spPr>
          <a:xfrm>
            <a:off x="4444999" y="718567"/>
            <a:ext cx="391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Arial"/>
                <a:ea typeface="微软雅黑"/>
                <a:sym typeface="Arial"/>
              </a:rPr>
              <a:t>信号采集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3745B-74AB-4779-A6DA-EF47BFF6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54" y="1914430"/>
            <a:ext cx="2629035" cy="28195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111125-2D57-4799-B1EF-A29F08B70605}"/>
              </a:ext>
            </a:extLst>
          </p:cNvPr>
          <p:cNvSpPr/>
          <p:nvPr/>
        </p:nvSpPr>
        <p:spPr>
          <a:xfrm>
            <a:off x="421168" y="5003847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bu-27135-000加速度传感器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CDBAE3-4AD5-457A-84EF-01B4108F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141" y="1727095"/>
            <a:ext cx="8115717" cy="31942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DBE0359-A9B4-4361-B64C-ED958503CF59}"/>
              </a:ext>
            </a:extLst>
          </p:cNvPr>
          <p:cNvSpPr/>
          <p:nvPr/>
        </p:nvSpPr>
        <p:spPr>
          <a:xfrm>
            <a:off x="6460429" y="51885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bu-27135-000频率响应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D28FE4-2D46-475E-AE1F-2DA2E816C778}"/>
              </a:ext>
            </a:extLst>
          </p:cNvPr>
          <p:cNvSpPr/>
          <p:nvPr/>
        </p:nvSpPr>
        <p:spPr>
          <a:xfrm>
            <a:off x="9347128" y="1357763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人声：</a:t>
            </a:r>
            <a:r>
              <a:rPr lang="en-US" altLang="zh-CN" dirty="0"/>
              <a:t>80-400Hz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040DAF-8745-4389-B924-6A9D7FF93381}"/>
              </a:ext>
            </a:extLst>
          </p:cNvPr>
          <p:cNvSpPr/>
          <p:nvPr/>
        </p:nvSpPr>
        <p:spPr>
          <a:xfrm>
            <a:off x="4568979" y="5825049"/>
            <a:ext cx="3054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加速度计采样频率：</a:t>
            </a:r>
            <a:r>
              <a:rPr lang="en-US" altLang="zh-CN" dirty="0"/>
              <a:t>64kHz</a:t>
            </a:r>
          </a:p>
          <a:p>
            <a:r>
              <a:rPr lang="zh-CN" altLang="en-US" dirty="0"/>
              <a:t>语音信号采样频率：</a:t>
            </a:r>
            <a:r>
              <a:rPr lang="en-US" altLang="zh-CN" dirty="0"/>
              <a:t>44.1kHz</a:t>
            </a:r>
          </a:p>
        </p:txBody>
      </p:sp>
    </p:spTree>
    <p:extLst>
      <p:ext uri="{BB962C8B-B14F-4D97-AF65-F5344CB8AC3E}">
        <p14:creationId xmlns:p14="http://schemas.microsoft.com/office/powerpoint/2010/main" val="350304154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1326</TotalTime>
  <Words>476</Words>
  <Application>Microsoft Office PowerPoint</Application>
  <PresentationFormat>宽屏</PresentationFormat>
  <Paragraphs>60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盛琪 潘</cp:lastModifiedBy>
  <cp:revision>671</cp:revision>
  <dcterms:created xsi:type="dcterms:W3CDTF">2017-08-31T05:00:04Z</dcterms:created>
  <dcterms:modified xsi:type="dcterms:W3CDTF">2020-01-06T04:29:10Z</dcterms:modified>
</cp:coreProperties>
</file>